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11T06:11:32.325" v="35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F3C5F2BA-F452-4AB9-BD00-EA8AA37CF020}" dt="2025-08-11T06:11:32.325" v="357"/>
        <pc:sldMkLst>
          <pc:docMk/>
          <pc:sldMk cId="2381247086" sldId="257"/>
        </pc:sldMkLst>
        <pc:picChg chg="add mod">
          <ac:chgData name="Krishna Kant Dubey" userId="cd28fa1e1902c48d" providerId="LiveId" clId="{F3C5F2BA-F452-4AB9-BD00-EA8AA37CF020}" dt="2025-08-11T06:11:32.325" v="357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add mod">
          <ac:chgData name="Krishna Kant Dubey" userId="cd28fa1e1902c48d" providerId="LiveId" clId="{F3C5F2BA-F452-4AB9-BD00-EA8AA37CF020}" dt="2025-08-08T09:39:58.203" v="356" actId="20577"/>
          <ac:spMkLst>
            <pc:docMk/>
            <pc:sldMk cId="1248854694" sldId="262"/>
            <ac:spMk id="3" creationId="{F4F21FAC-EB88-4BC1-8687-3E32C62F0612}"/>
          </ac:spMkLst>
        </pc:spChg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F3C5F2BA-F452-4AB9-BD00-EA8AA37CF020}" dt="2025-08-08T09:10:13.962" v="295" actId="255"/>
          <ac:graphicFrameMkLst>
            <pc:docMk/>
            <pc:sldMk cId="349747687" sldId="263"/>
            <ac:graphicFrameMk id="2" creationId="{E6304D91-EAA3-83D2-F49A-F69147DC9D94}"/>
          </ac:graphicFrameMkLst>
        </pc:graphicFrame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  <pc:spChg chg="mod">
          <ac:chgData name="Krishna Kant Dubey" userId="cd28fa1e1902c48d" providerId="LiveId" clId="{F3C5F2BA-F452-4AB9-BD00-EA8AA37CF020}" dt="2025-08-08T09:13:50.033" v="315" actId="113"/>
          <ac:spMkLst>
            <pc:docMk/>
            <pc:sldMk cId="3493401632" sldId="264"/>
            <ac:spMk id="12" creationId="{C4BAF04C-05FA-01F0-9477-3DF5B7CA5EBB}"/>
          </ac:spMkLst>
        </pc:spChg>
        <pc:graphicFrameChg chg="add mod modGraphic">
          <ac:chgData name="Krishna Kant Dubey" userId="cd28fa1e1902c48d" providerId="LiveId" clId="{F3C5F2BA-F452-4AB9-BD00-EA8AA37CF020}" dt="2025-08-08T09:05:48.355" v="254" actId="14100"/>
          <ac:graphicFrameMkLst>
            <pc:docMk/>
            <pc:sldMk cId="3493401632" sldId="264"/>
            <ac:graphicFrameMk id="2" creationId="{30A13269-7C92-01D8-9D84-FC05DCF6CBC6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  <pc:spChg chg="mod">
          <ac:chgData name="Krishna Kant Dubey" userId="cd28fa1e1902c48d" providerId="LiveId" clId="{F3C5F2BA-F452-4AB9-BD00-EA8AA37CF020}" dt="2025-08-08T09:12:28.121" v="308" actId="207"/>
          <ac:spMkLst>
            <pc:docMk/>
            <pc:sldMk cId="3516519149" sldId="265"/>
            <ac:spMk id="12" creationId="{92DDACC0-04F0-FD39-C9D1-3BFBB76CAA4E}"/>
          </ac:spMkLst>
        </pc:spChg>
        <pc:graphicFrameChg chg="mod">
          <ac:chgData name="Krishna Kant Dubey" userId="cd28fa1e1902c48d" providerId="LiveId" clId="{F3C5F2BA-F452-4AB9-BD00-EA8AA37CF020}" dt="2025-08-08T09:13:34.554" v="314"/>
          <ac:graphicFrameMkLst>
            <pc:docMk/>
            <pc:sldMk cId="3516519149" sldId="265"/>
            <ac:graphicFrameMk id="2" creationId="{8A81C769-3A65-4AF8-9A77-EBDF295A95EC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  <pc:spChg chg="mod">
          <ac:chgData name="Krishna Kant Dubey" userId="cd28fa1e1902c48d" providerId="LiveId" clId="{F3C5F2BA-F452-4AB9-BD00-EA8AA37CF020}" dt="2025-08-08T09:28:47.397" v="326" actId="113"/>
          <ac:spMkLst>
            <pc:docMk/>
            <pc:sldMk cId="2771002345" sldId="266"/>
            <ac:spMk id="12" creationId="{22B0E99B-D97E-82CF-3B54-497D2E42DD71}"/>
          </ac:spMkLst>
        </pc:spChg>
        <pc:graphicFrameChg chg="mod">
          <ac:chgData name="Krishna Kant Dubey" userId="cd28fa1e1902c48d" providerId="LiveId" clId="{F3C5F2BA-F452-4AB9-BD00-EA8AA37CF020}" dt="2025-08-08T09:17:22.537" v="325"/>
          <ac:graphicFrameMkLst>
            <pc:docMk/>
            <pc:sldMk cId="2771002345" sldId="266"/>
            <ac:graphicFrameMk id="2" creationId="{3943F2F4-0B8E-582A-11F2-5E985C8237C7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  <pc:spChg chg="mod">
          <ac:chgData name="Krishna Kant Dubey" userId="cd28fa1e1902c48d" providerId="LiveId" clId="{F3C5F2BA-F452-4AB9-BD00-EA8AA37CF020}" dt="2025-08-08T09:30:00.876" v="330" actId="207"/>
          <ac:spMkLst>
            <pc:docMk/>
            <pc:sldMk cId="516439473" sldId="267"/>
            <ac:spMk id="12" creationId="{B90E07E1-AD9B-BC34-0AA9-101314613D84}"/>
          </ac:spMkLst>
        </pc:spChg>
        <pc:graphicFrameChg chg="mod">
          <ac:chgData name="Krishna Kant Dubey" userId="cd28fa1e1902c48d" providerId="LiveId" clId="{F3C5F2BA-F452-4AB9-BD00-EA8AA37CF020}" dt="2025-08-08T09:31:38.355" v="336"/>
          <ac:graphicFrameMkLst>
            <pc:docMk/>
            <pc:sldMk cId="516439473" sldId="267"/>
            <ac:graphicFrameMk id="2" creationId="{F37B8C10-DBCC-1F8F-90BC-3BC63C305951}"/>
          </ac:graphicFrameMkLst>
        </pc:graphicFrameChg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  <pc:spChg chg="mod">
          <ac:chgData name="Krishna Kant Dubey" userId="cd28fa1e1902c48d" providerId="LiveId" clId="{F3C5F2BA-F452-4AB9-BD00-EA8AA37CF020}" dt="2025-08-08T09:39:40.850" v="355" actId="113"/>
          <ac:spMkLst>
            <pc:docMk/>
            <pc:sldMk cId="4138379922" sldId="268"/>
            <ac:spMk id="12" creationId="{4228B23B-A752-9F83-304F-E994E3E509D9}"/>
          </ac:spMkLst>
        </pc:spChg>
        <pc:graphicFrameChg chg="mod">
          <ac:chgData name="Krishna Kant Dubey" userId="cd28fa1e1902c48d" providerId="LiveId" clId="{F3C5F2BA-F452-4AB9-BD00-EA8AA37CF020}" dt="2025-08-08T09:39:07.302" v="354"/>
          <ac:graphicFrameMkLst>
            <pc:docMk/>
            <pc:sldMk cId="4138379922" sldId="268"/>
            <ac:graphicFrameMk id="2" creationId="{408D8F4A-5DA4-FE03-74C0-826DD05B762C}"/>
          </ac:graphicFrameMkLst>
        </pc:graphicFrameChg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B1EFC-A7C2-3445-5983-3A88FFA1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FF0C81-2A6A-CD6E-18A7-7053E76D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28B23B-A752-9F83-304F-E994E3E5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Databases(Time-Series Databases)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8D8F4A-5DA4-FE03-74C0-826DD05B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7786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Timestamped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Optimized for time-series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Time-</a:t>
                      </a:r>
                      <a:r>
                        <a:rPr lang="fr-FR" dirty="0" err="1"/>
                        <a:t>based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filters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aggregations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 with compression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 with clustering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Extremely fast for time-based metrics and rollups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7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9FC14-665B-C2A7-3F76-3FE77AD8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CD25D3-616D-3BC5-B0E0-93BE84B5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97BEF6C-12EB-30DA-EC1C-11EF25B5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Databases(Graph Databases)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34DFF0-1EB2-DAD0-BC53-E7603B7881D5}"/>
              </a:ext>
            </a:extLst>
          </p:cNvPr>
          <p:cNvGraphicFramePr>
            <a:graphicFrameLocks noGrp="1"/>
          </p:cNvGraphicFramePr>
          <p:nvPr/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Nodes and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Flexible, relationship-focused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Graph </a:t>
                      </a:r>
                      <a:r>
                        <a:rPr lang="fr-FR" dirty="0" err="1"/>
                        <a:t>traversal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Cypher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Gremlin</a:t>
                      </a:r>
                      <a:r>
                        <a:rPr lang="fr-FR" dirty="0"/>
                        <a:t>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Disk-based, optimized for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Moderate to high depending on setup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for relationship queries; slower for bulk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9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Decoding Database Diversity: Segmentation, Schema, and Beyond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Explain different databases based on data segmentation, schema, querying, storage, availability, and speed requirements, providing a comprehensive understanding of their varied characteristics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Tools for configuration management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1FAC-EB88-4BC1-8687-3E32C62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98"/>
            <a:ext cx="10515600" cy="449806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Relational Databases (RDBMS)</a:t>
            </a:r>
          </a:p>
          <a:p>
            <a:r>
              <a:rPr lang="en-IN" b="1" dirty="0">
                <a:solidFill>
                  <a:srgbClr val="002060"/>
                </a:solidFill>
              </a:rPr>
              <a:t>NoSQL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Key-Value Stores (e.g., Redis, DynamoDB)</a:t>
            </a:r>
          </a:p>
          <a:p>
            <a:r>
              <a:rPr lang="en-IN" b="1" dirty="0">
                <a:solidFill>
                  <a:srgbClr val="002060"/>
                </a:solidFill>
              </a:rPr>
              <a:t>Columnar Stores (e.g., Apache Cassandra, HBase)</a:t>
            </a:r>
          </a:p>
          <a:p>
            <a:r>
              <a:rPr lang="en-IN" b="1" dirty="0">
                <a:solidFill>
                  <a:srgbClr val="002060"/>
                </a:solidFill>
              </a:rPr>
              <a:t>Graph Databases (e.g., Neo4j, Amazon Neptune)</a:t>
            </a:r>
          </a:p>
          <a:p>
            <a:r>
              <a:rPr lang="en-IN" b="1">
                <a:solidFill>
                  <a:srgbClr val="002060"/>
                </a:solidFill>
              </a:rPr>
              <a:t>Time-Series </a:t>
            </a:r>
            <a:r>
              <a:rPr lang="en-IN" b="1" dirty="0">
                <a:solidFill>
                  <a:srgbClr val="002060"/>
                </a:solidFill>
              </a:rPr>
              <a:t>Databases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Relational Databases (RDBMS)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04D91-EAA3-83D2-F49A-F69147DC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43543"/>
              </p:ext>
            </p:extLst>
          </p:nvPr>
        </p:nvGraphicFramePr>
        <p:xfrm>
          <a:off x="1034321" y="1499153"/>
          <a:ext cx="10073390" cy="484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5662">
                  <a:extLst>
                    <a:ext uri="{9D8B030D-6E8A-4147-A177-3AD203B41FA5}">
                      <a16:colId xmlns:a16="http://schemas.microsoft.com/office/drawing/2014/main" val="3096187754"/>
                    </a:ext>
                  </a:extLst>
                </a:gridCol>
                <a:gridCol w="7287728">
                  <a:extLst>
                    <a:ext uri="{9D8B030D-6E8A-4147-A177-3AD203B41FA5}">
                      <a16:colId xmlns:a16="http://schemas.microsoft.com/office/drawing/2014/main" val="536259913"/>
                    </a:ext>
                  </a:extLst>
                </a:gridCol>
              </a:tblGrid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Characteristic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Description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52624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Data Segmentation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Timestamped entries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31785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Schema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Optimized for time-series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152598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Querying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Time-based filters, aggregations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13669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Storage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Disk-based with compression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413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Availability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High with clustering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46654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Speed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Extremely fast for time-based metrics and rollups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39160"/>
                  </a:ext>
                </a:extLst>
              </a:tr>
              <a:tr h="2711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 (Document Stores)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13269-7C92-01D8-9D84-FC05DCF6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82943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Timestamped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Optimized for time-series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Time-based filters, aggregations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 with compression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 with clustering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Extremely fast for time-based metrics and rollups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58C2B-A3DC-6636-BD1F-064C90E4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D033-DED0-B89F-C0DE-F9AB367A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2DDACC0-04F0-FD39-C9D1-3BFBB76C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 (Key-Value Stores)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1C769-3A65-4AF8-9A77-EBDF295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37890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Key-value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Schema-less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Simple get/put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In-memory or disk-based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Extremely high (DynamoDB uses multi-region replication)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Ultra-fast for caching and session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5208A-BDC5-9836-D867-8AC97AC4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E63D83-02E8-E17E-8F85-F70F349E2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2B0E99B-D97E-82CF-3B54-497D2E4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Databases(Columnar Stores)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43F2F4-0B8E-582A-11F2-5E985C82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2840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Column families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Semi-structured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Limited joins, optimized for wide tables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Disk-based, column-oriented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 via distributed 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for write-heavy workloads and time-series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0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81570-BEC8-A015-6D3D-9004D15CF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630664-1715-2E0B-479C-33ABF9C5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90E07E1-AD9B-BC34-0AA9-10131461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Databases(Graph Databases)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B8C10-DBCC-1F8F-90BC-3BC63C305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97000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Nodes and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Flexible, relationship-focused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Graph </a:t>
                      </a:r>
                      <a:r>
                        <a:rPr lang="fr-FR" dirty="0" err="1"/>
                        <a:t>traversal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Cypher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Gremlin</a:t>
                      </a:r>
                      <a:r>
                        <a:rPr lang="fr-FR" dirty="0"/>
                        <a:t>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Disk-based, optimized for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Moderate to high depending on setup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for relationship queries; slower for bulk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43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504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Decoding Database Diversity: Segmentation, Schema, and Beyond</vt:lpstr>
      <vt:lpstr>Agenda</vt:lpstr>
      <vt:lpstr>      Tools for configuration management      </vt:lpstr>
      <vt:lpstr>        Relational Databases (RDBMS)        </vt:lpstr>
      <vt:lpstr>        NoSQL Databases (Document Stores)        </vt:lpstr>
      <vt:lpstr>        NoSQL Databases (Key-Value Stores)        </vt:lpstr>
      <vt:lpstr>        NoSQL Databases(Columnar Stores)        </vt:lpstr>
      <vt:lpstr>        NoSQL Databases(Graph Databases)        </vt:lpstr>
      <vt:lpstr>        NoSQL Databases(Time-Series Databases)        </vt:lpstr>
      <vt:lpstr>        NoSQL Databases(Graph Databases)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2025-08-11T06:11:33Z</dcterms:modified>
</cp:coreProperties>
</file>