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6" r:id="rId3"/>
    <p:sldId id="259" r:id="rId4"/>
    <p:sldId id="263" r:id="rId5"/>
    <p:sldId id="264" r:id="rId6"/>
    <p:sldId id="265" r:id="rId7"/>
    <p:sldId id="266" r:id="rId8"/>
    <p:sldId id="269" r:id="rId9"/>
    <p:sldId id="268" r:id="rId10"/>
    <p:sldId id="267" r:id="rId11"/>
    <p:sldId id="27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34437D65-450D-425C-8588-D221E875ABD1}"/>
    <pc:docChg chg="modSld">
      <pc:chgData name="Krishna Kant Dubey" userId="cd28fa1e1902c48d" providerId="LiveId" clId="{34437D65-450D-425C-8588-D221E875ABD1}" dt="2025-08-05T10:53:47.201" v="4" actId="113"/>
      <pc:docMkLst>
        <pc:docMk/>
      </pc:docMkLst>
    </pc:docChg>
  </pc:docChgLst>
  <pc:docChgLst>
    <pc:chgData name="Krishna Kant Dubey" userId="cd28fa1e1902c48d" providerId="LiveId" clId="{4520E403-3D18-4338-9AE5-8DAFFBCD494A}"/>
    <pc:docChg chg="custSel addSld delSld modSld">
      <pc:chgData name="Krishna Kant Dubey" userId="cd28fa1e1902c48d" providerId="LiveId" clId="{4520E403-3D18-4338-9AE5-8DAFFBCD494A}" dt="2025-08-08T14:05:32.775" v="455" actId="115"/>
      <pc:docMkLst>
        <pc:docMk/>
      </pc:docMkLst>
      <pc:sldChg chg="modSp mod">
        <pc:chgData name="Krishna Kant Dubey" userId="cd28fa1e1902c48d" providerId="LiveId" clId="{4520E403-3D18-4338-9AE5-8DAFFBCD494A}" dt="2025-08-08T13:28:39.645" v="2" actId="207"/>
        <pc:sldMkLst>
          <pc:docMk/>
          <pc:sldMk cId="1080327146" sldId="256"/>
        </pc:sldMkLst>
        <pc:spChg chg="mod">
          <ac:chgData name="Krishna Kant Dubey" userId="cd28fa1e1902c48d" providerId="LiveId" clId="{4520E403-3D18-4338-9AE5-8DAFFBCD494A}" dt="2025-08-08T13:28:39.645" v="2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4520E403-3D18-4338-9AE5-8DAFFBCD494A}" dt="2025-08-08T13:29:31.328" v="8" actId="207"/>
        <pc:sldMkLst>
          <pc:docMk/>
          <pc:sldMk cId="2701513036" sldId="259"/>
        </pc:sldMkLst>
        <pc:spChg chg="mod">
          <ac:chgData name="Krishna Kant Dubey" userId="cd28fa1e1902c48d" providerId="LiveId" clId="{4520E403-3D18-4338-9AE5-8DAFFBCD494A}" dt="2025-08-08T13:29:31.328" v="8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addSp delSp modSp mod">
        <pc:chgData name="Krishna Kant Dubey" userId="cd28fa1e1902c48d" providerId="LiveId" clId="{4520E403-3D18-4338-9AE5-8DAFFBCD494A}" dt="2025-08-08T13:54:42.210" v="308" actId="115"/>
        <pc:sldMkLst>
          <pc:docMk/>
          <pc:sldMk cId="1656214928" sldId="270"/>
        </pc:sldMkLst>
      </pc:sldChg>
      <pc:sldChg chg="addSp delSp modSp add mod">
        <pc:chgData name="Krishna Kant Dubey" userId="cd28fa1e1902c48d" providerId="LiveId" clId="{4520E403-3D18-4338-9AE5-8DAFFBCD494A}" dt="2025-08-08T14:04:37.613" v="427" actId="1035"/>
        <pc:sldMkLst>
          <pc:docMk/>
          <pc:sldMk cId="3567162317" sldId="271"/>
        </pc:sldMkLst>
      </pc:sldChg>
      <pc:sldChg chg="addSp delSp modSp add mod">
        <pc:chgData name="Krishna Kant Dubey" userId="cd28fa1e1902c48d" providerId="LiveId" clId="{4520E403-3D18-4338-9AE5-8DAFFBCD494A}" dt="2025-08-08T14:05:32.775" v="455" actId="115"/>
        <pc:sldMkLst>
          <pc:docMk/>
          <pc:sldMk cId="2504176481" sldId="272"/>
        </pc:sldMkLst>
      </pc:sldChg>
      <pc:sldChg chg="addSp modSp add mod">
        <pc:chgData name="Krishna Kant Dubey" userId="cd28fa1e1902c48d" providerId="LiveId" clId="{4520E403-3D18-4338-9AE5-8DAFFBCD494A}" dt="2025-08-08T13:48:03.756" v="110"/>
        <pc:sldMkLst>
          <pc:docMk/>
          <pc:sldMk cId="412455796" sldId="273"/>
        </pc:sldMkLst>
      </pc:sldChg>
      <pc:sldChg chg="addSp delSp modSp add mod">
        <pc:chgData name="Krishna Kant Dubey" userId="cd28fa1e1902c48d" providerId="LiveId" clId="{4520E403-3D18-4338-9AE5-8DAFFBCD494A}" dt="2025-08-08T13:52:25.755" v="194" actId="14100"/>
        <pc:sldMkLst>
          <pc:docMk/>
          <pc:sldMk cId="3291878995" sldId="274"/>
        </pc:sldMkLst>
      </pc:sldChg>
      <pc:sldChg chg="del">
        <pc:chgData name="Krishna Kant Dubey" userId="cd28fa1e1902c48d" providerId="LiveId" clId="{4520E403-3D18-4338-9AE5-8DAFFBCD494A}" dt="2025-08-08T13:37:01.142" v="42" actId="2696"/>
        <pc:sldMkLst>
          <pc:docMk/>
          <pc:sldMk cId="1716859267" sldId="275"/>
        </pc:sldMkLst>
      </pc:sldChg>
      <pc:sldChg chg="del">
        <pc:chgData name="Krishna Kant Dubey" userId="cd28fa1e1902c48d" providerId="LiveId" clId="{4520E403-3D18-4338-9AE5-8DAFFBCD494A}" dt="2025-08-08T13:37:01.142" v="42" actId="2696"/>
        <pc:sldMkLst>
          <pc:docMk/>
          <pc:sldMk cId="3327336117" sldId="276"/>
        </pc:sldMkLst>
      </pc:sldChg>
      <pc:sldChg chg="del">
        <pc:chgData name="Krishna Kant Dubey" userId="cd28fa1e1902c48d" providerId="LiveId" clId="{4520E403-3D18-4338-9AE5-8DAFFBCD494A}" dt="2025-08-08T13:37:01.142" v="42" actId="2696"/>
        <pc:sldMkLst>
          <pc:docMk/>
          <pc:sldMk cId="3720483177" sldId="277"/>
        </pc:sldMkLst>
      </pc:sldChg>
      <pc:sldChg chg="del">
        <pc:chgData name="Krishna Kant Dubey" userId="cd28fa1e1902c48d" providerId="LiveId" clId="{4520E403-3D18-4338-9AE5-8DAFFBCD494A}" dt="2025-08-08T13:37:01.142" v="42" actId="2696"/>
        <pc:sldMkLst>
          <pc:docMk/>
          <pc:sldMk cId="1882612324" sldId="278"/>
        </pc:sldMkLst>
      </pc:sldChg>
    </pc:docChg>
  </pc:docChgLst>
  <pc:docChgLst>
    <pc:chgData name="Krishna Kant Dubey" userId="cd28fa1e1902c48d" providerId="LiveId" clId="{2213E560-C9C8-4DD7-928C-56554E790FC3}"/>
    <pc:docChg chg="undo custSel addSld delSld modSld">
      <pc:chgData name="Krishna Kant Dubey" userId="cd28fa1e1902c48d" providerId="LiveId" clId="{2213E560-C9C8-4DD7-928C-56554E790FC3}" dt="2025-08-11T07:02:02.056" v="189" actId="113"/>
      <pc:docMkLst>
        <pc:docMk/>
      </pc:docMkLst>
      <pc:sldChg chg="del">
        <pc:chgData name="Krishna Kant Dubey" userId="cd28fa1e1902c48d" providerId="LiveId" clId="{2213E560-C9C8-4DD7-928C-56554E790FC3}" dt="2025-08-11T06:51:02.741" v="43" actId="2696"/>
        <pc:sldMkLst>
          <pc:docMk/>
          <pc:sldMk cId="2085052510" sldId="262"/>
        </pc:sldMkLst>
      </pc:sldChg>
      <pc:sldChg chg="addSp delSp modSp mod">
        <pc:chgData name="Krishna Kant Dubey" userId="cd28fa1e1902c48d" providerId="LiveId" clId="{2213E560-C9C8-4DD7-928C-56554E790FC3}" dt="2025-08-11T06:51:24.189" v="44"/>
        <pc:sldMkLst>
          <pc:docMk/>
          <pc:sldMk cId="132972309" sldId="263"/>
        </pc:sldMkLst>
        <pc:spChg chg="add mod">
          <ac:chgData name="Krishna Kant Dubey" userId="cd28fa1e1902c48d" providerId="LiveId" clId="{2213E560-C9C8-4DD7-928C-56554E790FC3}" dt="2025-08-11T06:50:47.536" v="42" actId="207"/>
          <ac:spMkLst>
            <pc:docMk/>
            <pc:sldMk cId="132972309" sldId="263"/>
            <ac:spMk id="4" creationId="{DC6EC771-CD62-9CE4-86FC-0694507D601E}"/>
          </ac:spMkLst>
        </pc:spChg>
        <pc:spChg chg="mod">
          <ac:chgData name="Krishna Kant Dubey" userId="cd28fa1e1902c48d" providerId="LiveId" clId="{2213E560-C9C8-4DD7-928C-56554E790FC3}" dt="2025-08-11T06:51:24.189" v="44"/>
          <ac:spMkLst>
            <pc:docMk/>
            <pc:sldMk cId="132972309" sldId="263"/>
            <ac:spMk id="12" creationId="{3B6BC05A-F69A-2A54-40AE-A77F4767AAE9}"/>
          </ac:spMkLst>
        </pc:spChg>
        <pc:graphicFrameChg chg="del">
          <ac:chgData name="Krishna Kant Dubey" userId="cd28fa1e1902c48d" providerId="LiveId" clId="{2213E560-C9C8-4DD7-928C-56554E790FC3}" dt="2025-08-11T06:49:25.581" v="26" actId="478"/>
          <ac:graphicFrameMkLst>
            <pc:docMk/>
            <pc:sldMk cId="132972309" sldId="263"/>
            <ac:graphicFrameMk id="2" creationId="{FEADD694-648F-2593-A540-8F4F0AC81D09}"/>
          </ac:graphicFrameMkLst>
        </pc:graphicFrameChg>
      </pc:sldChg>
      <pc:sldChg chg="addSp delSp modSp mod">
        <pc:chgData name="Krishna Kant Dubey" userId="cd28fa1e1902c48d" providerId="LiveId" clId="{2213E560-C9C8-4DD7-928C-56554E790FC3}" dt="2025-08-11T06:56:09.401" v="81" actId="207"/>
        <pc:sldMkLst>
          <pc:docMk/>
          <pc:sldMk cId="2369865883" sldId="264"/>
        </pc:sldMkLst>
        <pc:spChg chg="add mod">
          <ac:chgData name="Krishna Kant Dubey" userId="cd28fa1e1902c48d" providerId="LiveId" clId="{2213E560-C9C8-4DD7-928C-56554E790FC3}" dt="2025-08-11T06:56:09.401" v="81" actId="207"/>
          <ac:spMkLst>
            <pc:docMk/>
            <pc:sldMk cId="2369865883" sldId="264"/>
            <ac:spMk id="4" creationId="{D1A96637-0DA3-7920-27CA-5EB66F02FBDF}"/>
          </ac:spMkLst>
        </pc:spChg>
        <pc:spChg chg="mod">
          <ac:chgData name="Krishna Kant Dubey" userId="cd28fa1e1902c48d" providerId="LiveId" clId="{2213E560-C9C8-4DD7-928C-56554E790FC3}" dt="2025-08-11T06:51:44.402" v="46" actId="207"/>
          <ac:spMkLst>
            <pc:docMk/>
            <pc:sldMk cId="2369865883" sldId="264"/>
            <ac:spMk id="12" creationId="{11B3107F-1A50-167E-5E4E-2B66DFB72148}"/>
          </ac:spMkLst>
        </pc:spChg>
        <pc:graphicFrameChg chg="del">
          <ac:chgData name="Krishna Kant Dubey" userId="cd28fa1e1902c48d" providerId="LiveId" clId="{2213E560-C9C8-4DD7-928C-56554E790FC3}" dt="2025-08-11T06:49:21.007" v="25" actId="478"/>
          <ac:graphicFrameMkLst>
            <pc:docMk/>
            <pc:sldMk cId="2369865883" sldId="264"/>
            <ac:graphicFrameMk id="2" creationId="{1D4BB425-5ACF-F044-29F9-C80DC8F4F1B9}"/>
          </ac:graphicFrameMkLst>
        </pc:graphicFrameChg>
      </pc:sldChg>
      <pc:sldChg chg="modSp add mod">
        <pc:chgData name="Krishna Kant Dubey" userId="cd28fa1e1902c48d" providerId="LiveId" clId="{2213E560-C9C8-4DD7-928C-56554E790FC3}" dt="2025-08-11T06:57:06.233" v="99" actId="207"/>
        <pc:sldMkLst>
          <pc:docMk/>
          <pc:sldMk cId="2686416526" sldId="265"/>
        </pc:sldMkLst>
        <pc:spChg chg="mod">
          <ac:chgData name="Krishna Kant Dubey" userId="cd28fa1e1902c48d" providerId="LiveId" clId="{2213E560-C9C8-4DD7-928C-56554E790FC3}" dt="2025-08-11T06:57:06.233" v="99" actId="207"/>
          <ac:spMkLst>
            <pc:docMk/>
            <pc:sldMk cId="2686416526" sldId="265"/>
            <ac:spMk id="4" creationId="{87062712-263F-AB93-F981-508D55CF916F}"/>
          </ac:spMkLst>
        </pc:spChg>
        <pc:spChg chg="mod">
          <ac:chgData name="Krishna Kant Dubey" userId="cd28fa1e1902c48d" providerId="LiveId" clId="{2213E560-C9C8-4DD7-928C-56554E790FC3}" dt="2025-08-11T06:52:18.800" v="53" actId="207"/>
          <ac:spMkLst>
            <pc:docMk/>
            <pc:sldMk cId="2686416526" sldId="265"/>
            <ac:spMk id="12" creationId="{DDD018FB-DC09-581E-ED71-2844F709C6FE}"/>
          </ac:spMkLst>
        </pc:spChg>
      </pc:sldChg>
      <pc:sldChg chg="modSp add mod">
        <pc:chgData name="Krishna Kant Dubey" userId="cd28fa1e1902c48d" providerId="LiveId" clId="{2213E560-C9C8-4DD7-928C-56554E790FC3}" dt="2025-08-11T06:58:17.273" v="117" actId="207"/>
        <pc:sldMkLst>
          <pc:docMk/>
          <pc:sldMk cId="3185623701" sldId="266"/>
        </pc:sldMkLst>
        <pc:spChg chg="mod">
          <ac:chgData name="Krishna Kant Dubey" userId="cd28fa1e1902c48d" providerId="LiveId" clId="{2213E560-C9C8-4DD7-928C-56554E790FC3}" dt="2025-08-11T06:58:17.273" v="117" actId="207"/>
          <ac:spMkLst>
            <pc:docMk/>
            <pc:sldMk cId="3185623701" sldId="266"/>
            <ac:spMk id="4" creationId="{B543AE78-92B9-5FFD-CE66-6557A2A1FA26}"/>
          </ac:spMkLst>
        </pc:spChg>
        <pc:spChg chg="mod">
          <ac:chgData name="Krishna Kant Dubey" userId="cd28fa1e1902c48d" providerId="LiveId" clId="{2213E560-C9C8-4DD7-928C-56554E790FC3}" dt="2025-08-11T06:52:36.621" v="55" actId="207"/>
          <ac:spMkLst>
            <pc:docMk/>
            <pc:sldMk cId="3185623701" sldId="266"/>
            <ac:spMk id="12" creationId="{1C9E0CCF-76ED-6E47-A337-616AEF249DF7}"/>
          </ac:spMkLst>
        </pc:spChg>
      </pc:sldChg>
      <pc:sldChg chg="modSp add mod">
        <pc:chgData name="Krishna Kant Dubey" userId="cd28fa1e1902c48d" providerId="LiveId" clId="{2213E560-C9C8-4DD7-928C-56554E790FC3}" dt="2025-08-11T07:00:58.510" v="174" actId="207"/>
        <pc:sldMkLst>
          <pc:docMk/>
          <pc:sldMk cId="2281233893" sldId="267"/>
        </pc:sldMkLst>
        <pc:spChg chg="mod">
          <ac:chgData name="Krishna Kant Dubey" userId="cd28fa1e1902c48d" providerId="LiveId" clId="{2213E560-C9C8-4DD7-928C-56554E790FC3}" dt="2025-08-11T07:00:58.510" v="174" actId="207"/>
          <ac:spMkLst>
            <pc:docMk/>
            <pc:sldMk cId="2281233893" sldId="267"/>
            <ac:spMk id="4" creationId="{9F554951-9112-83F9-B42E-8F9F836D9A7C}"/>
          </ac:spMkLst>
        </pc:spChg>
        <pc:spChg chg="mod">
          <ac:chgData name="Krishna Kant Dubey" userId="cd28fa1e1902c48d" providerId="LiveId" clId="{2213E560-C9C8-4DD7-928C-56554E790FC3}" dt="2025-08-11T06:54:38.953" v="61" actId="207"/>
          <ac:spMkLst>
            <pc:docMk/>
            <pc:sldMk cId="2281233893" sldId="267"/>
            <ac:spMk id="12" creationId="{40654A17-F5BC-36AF-E4B3-81B60A7D4EAF}"/>
          </ac:spMkLst>
        </pc:spChg>
      </pc:sldChg>
      <pc:sldChg chg="modSp add mod">
        <pc:chgData name="Krishna Kant Dubey" userId="cd28fa1e1902c48d" providerId="LiveId" clId="{2213E560-C9C8-4DD7-928C-56554E790FC3}" dt="2025-08-11T06:59:46.489" v="155" actId="207"/>
        <pc:sldMkLst>
          <pc:docMk/>
          <pc:sldMk cId="1525183001" sldId="268"/>
        </pc:sldMkLst>
        <pc:spChg chg="mod">
          <ac:chgData name="Krishna Kant Dubey" userId="cd28fa1e1902c48d" providerId="LiveId" clId="{2213E560-C9C8-4DD7-928C-56554E790FC3}" dt="2025-08-11T06:59:46.489" v="155" actId="207"/>
          <ac:spMkLst>
            <pc:docMk/>
            <pc:sldMk cId="1525183001" sldId="268"/>
            <ac:spMk id="4" creationId="{66F281DE-9605-99F5-A787-CCF1696C5C24}"/>
          </ac:spMkLst>
        </pc:spChg>
        <pc:spChg chg="mod">
          <ac:chgData name="Krishna Kant Dubey" userId="cd28fa1e1902c48d" providerId="LiveId" clId="{2213E560-C9C8-4DD7-928C-56554E790FC3}" dt="2025-08-11T06:53:14.859" v="59" actId="207"/>
          <ac:spMkLst>
            <pc:docMk/>
            <pc:sldMk cId="1525183001" sldId="268"/>
            <ac:spMk id="12" creationId="{8C4D0D29-2969-450B-9C79-96E260105C73}"/>
          </ac:spMkLst>
        </pc:spChg>
      </pc:sldChg>
      <pc:sldChg chg="modSp add mod">
        <pc:chgData name="Krishna Kant Dubey" userId="cd28fa1e1902c48d" providerId="LiveId" clId="{2213E560-C9C8-4DD7-928C-56554E790FC3}" dt="2025-08-11T06:59:00.633" v="136" actId="207"/>
        <pc:sldMkLst>
          <pc:docMk/>
          <pc:sldMk cId="2862411304" sldId="269"/>
        </pc:sldMkLst>
        <pc:spChg chg="mod">
          <ac:chgData name="Krishna Kant Dubey" userId="cd28fa1e1902c48d" providerId="LiveId" clId="{2213E560-C9C8-4DD7-928C-56554E790FC3}" dt="2025-08-11T06:59:00.633" v="136" actId="207"/>
          <ac:spMkLst>
            <pc:docMk/>
            <pc:sldMk cId="2862411304" sldId="269"/>
            <ac:spMk id="4" creationId="{E8728A8C-0723-9CBA-AC9B-319F6CA25DDD}"/>
          </ac:spMkLst>
        </pc:spChg>
        <pc:spChg chg="mod">
          <ac:chgData name="Krishna Kant Dubey" userId="cd28fa1e1902c48d" providerId="LiveId" clId="{2213E560-C9C8-4DD7-928C-56554E790FC3}" dt="2025-08-11T06:52:55.966" v="57" actId="207"/>
          <ac:spMkLst>
            <pc:docMk/>
            <pc:sldMk cId="2862411304" sldId="269"/>
            <ac:spMk id="12" creationId="{EE360964-DE56-BD02-1D30-17E19A6E4214}"/>
          </ac:spMkLst>
        </pc:spChg>
      </pc:sldChg>
      <pc:sldChg chg="modSp add mod">
        <pc:chgData name="Krishna Kant Dubey" userId="cd28fa1e1902c48d" providerId="LiveId" clId="{2213E560-C9C8-4DD7-928C-56554E790FC3}" dt="2025-08-11T07:02:02.056" v="189" actId="113"/>
        <pc:sldMkLst>
          <pc:docMk/>
          <pc:sldMk cId="1984955168" sldId="270"/>
        </pc:sldMkLst>
        <pc:spChg chg="mod">
          <ac:chgData name="Krishna Kant Dubey" userId="cd28fa1e1902c48d" providerId="LiveId" clId="{2213E560-C9C8-4DD7-928C-56554E790FC3}" dt="2025-08-11T07:02:02.056" v="189" actId="113"/>
          <ac:spMkLst>
            <pc:docMk/>
            <pc:sldMk cId="1984955168" sldId="270"/>
            <ac:spMk id="4" creationId="{08882698-99F5-F152-895F-900666DB07A0}"/>
          </ac:spMkLst>
        </pc:spChg>
        <pc:spChg chg="mod">
          <ac:chgData name="Krishna Kant Dubey" userId="cd28fa1e1902c48d" providerId="LiveId" clId="{2213E560-C9C8-4DD7-928C-56554E790FC3}" dt="2025-08-11T06:55:16.281" v="64" actId="207"/>
          <ac:spMkLst>
            <pc:docMk/>
            <pc:sldMk cId="1984955168" sldId="270"/>
            <ac:spMk id="12" creationId="{0E4626F4-291F-339A-D1A7-8997D24829F1}"/>
          </ac:spMkLst>
        </pc:spChg>
      </pc:sldChg>
    </pc:docChg>
  </pc:docChgLst>
  <pc:docChgLst>
    <pc:chgData name="Krishna Kant Dubey" userId="cd28fa1e1902c48d" providerId="LiveId" clId="{C25965B4-467B-42C7-B490-FA5BBB9C96E3}"/>
    <pc:docChg chg="undo redo custSel addSld delSld modSld sldOrd">
      <pc:chgData name="Krishna Kant Dubey" userId="cd28fa1e1902c48d" providerId="LiveId" clId="{C25965B4-467B-42C7-B490-FA5BBB9C96E3}" dt="2025-08-05T13:53:48.959" v="474" actId="108"/>
      <pc:docMkLst>
        <pc:docMk/>
      </pc:docMkLst>
      <pc:sldChg chg="modSp mod ord">
        <pc:chgData name="Krishna Kant Dubey" userId="cd28fa1e1902c48d" providerId="LiveId" clId="{C25965B4-467B-42C7-B490-FA5BBB9C96E3}" dt="2025-08-05T13:13:42.661" v="104"/>
        <pc:sldMkLst>
          <pc:docMk/>
          <pc:sldMk cId="1080327146" sldId="256"/>
        </pc:sldMkLst>
        <pc:spChg chg="mod">
          <ac:chgData name="Krishna Kant Dubey" userId="cd28fa1e1902c48d" providerId="LiveId" clId="{C25965B4-467B-42C7-B490-FA5BBB9C96E3}" dt="2025-08-05T12:02:32.411" v="2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C25965B4-467B-42C7-B490-FA5BBB9C96E3}" dt="2025-08-05T13:43:00.197" v="314" actId="113"/>
        <pc:sldMkLst>
          <pc:docMk/>
          <pc:sldMk cId="2701513036" sldId="259"/>
        </pc:sldMkLst>
        <pc:spChg chg="mod">
          <ac:chgData name="Krishna Kant Dubey" userId="cd28fa1e1902c48d" providerId="LiveId" clId="{C25965B4-467B-42C7-B490-FA5BBB9C96E3}" dt="2025-08-05T13:43:00.197" v="314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addSp modSp mod">
        <pc:chgData name="Krishna Kant Dubey" userId="cd28fa1e1902c48d" providerId="LiveId" clId="{C25965B4-467B-42C7-B490-FA5BBB9C96E3}" dt="2025-08-05T13:13:36.927" v="102"/>
        <pc:sldMkLst>
          <pc:docMk/>
          <pc:sldMk cId="1248854694" sldId="262"/>
        </pc:sldMkLst>
      </pc:sldChg>
      <pc:sldChg chg="modSp mod">
        <pc:chgData name="Krishna Kant Dubey" userId="cd28fa1e1902c48d" providerId="LiveId" clId="{C25965B4-467B-42C7-B490-FA5BBB9C96E3}" dt="2025-08-05T13:47:00.733" v="435" actId="20577"/>
        <pc:sldMkLst>
          <pc:docMk/>
          <pc:sldMk cId="2660052111" sldId="263"/>
        </pc:sldMkLst>
      </pc:sldChg>
      <pc:sldChg chg="modSp mod">
        <pc:chgData name="Krishna Kant Dubey" userId="cd28fa1e1902c48d" providerId="LiveId" clId="{C25965B4-467B-42C7-B490-FA5BBB9C96E3}" dt="2025-08-05T13:50:39.425" v="455" actId="20577"/>
        <pc:sldMkLst>
          <pc:docMk/>
          <pc:sldMk cId="2523703413" sldId="264"/>
        </pc:sldMkLst>
      </pc:sldChg>
      <pc:sldChg chg="modSp mod">
        <pc:chgData name="Krishna Kant Dubey" userId="cd28fa1e1902c48d" providerId="LiveId" clId="{C25965B4-467B-42C7-B490-FA5BBB9C96E3}" dt="2025-08-05T13:49:14.320" v="454" actId="20577"/>
        <pc:sldMkLst>
          <pc:docMk/>
          <pc:sldMk cId="399202742" sldId="265"/>
        </pc:sldMkLst>
      </pc:sldChg>
      <pc:sldChg chg="del">
        <pc:chgData name="Krishna Kant Dubey" userId="cd28fa1e1902c48d" providerId="LiveId" clId="{C25965B4-467B-42C7-B490-FA5BBB9C96E3}" dt="2025-08-05T13:33:04.830" v="283" actId="2696"/>
        <pc:sldMkLst>
          <pc:docMk/>
          <pc:sldMk cId="683079510" sldId="266"/>
        </pc:sldMkLst>
      </pc:sldChg>
      <pc:sldChg chg="del">
        <pc:chgData name="Krishna Kant Dubey" userId="cd28fa1e1902c48d" providerId="LiveId" clId="{C25965B4-467B-42C7-B490-FA5BBB9C96E3}" dt="2025-08-05T13:33:04.830" v="283" actId="2696"/>
        <pc:sldMkLst>
          <pc:docMk/>
          <pc:sldMk cId="2907971348" sldId="267"/>
        </pc:sldMkLst>
      </pc:sldChg>
      <pc:sldChg chg="modSp add mod">
        <pc:chgData name="Krishna Kant Dubey" userId="cd28fa1e1902c48d" providerId="LiveId" clId="{C25965B4-467B-42C7-B490-FA5BBB9C96E3}" dt="2025-08-05T13:48:22.976" v="452" actId="20577"/>
        <pc:sldMkLst>
          <pc:docMk/>
          <pc:sldMk cId="4181012617" sldId="268"/>
        </pc:sldMkLst>
      </pc:sldChg>
      <pc:sldChg chg="modSp add mod">
        <pc:chgData name="Krishna Kant Dubey" userId="cd28fa1e1902c48d" providerId="LiveId" clId="{C25965B4-467B-42C7-B490-FA5BBB9C96E3}" dt="2025-08-05T13:53:48.959" v="474" actId="108"/>
        <pc:sldMkLst>
          <pc:docMk/>
          <pc:sldMk cId="3190292251" sldId="269"/>
        </pc:sldMkLst>
      </pc:sldChg>
    </pc:docChg>
  </pc:docChgLst>
  <pc:docChgLst>
    <pc:chgData name="Krishna Kant Dubey" userId="cd28fa1e1902c48d" providerId="LiveId" clId="{7C4D63D3-B9B7-48B4-A008-9C5BB9CA59AA}"/>
    <pc:docChg chg="custSel addSld delSld modSld">
      <pc:chgData name="Krishna Kant Dubey" userId="cd28fa1e1902c48d" providerId="LiveId" clId="{7C4D63D3-B9B7-48B4-A008-9C5BB9CA59AA}" dt="2025-08-08T12:59:28.598" v="235" actId="2696"/>
      <pc:docMkLst>
        <pc:docMk/>
      </pc:docMkLst>
      <pc:sldChg chg="modSp mod">
        <pc:chgData name="Krishna Kant Dubey" userId="cd28fa1e1902c48d" providerId="LiveId" clId="{7C4D63D3-B9B7-48B4-A008-9C5BB9CA59AA}" dt="2025-08-08T12:25:22.761" v="2" actId="113"/>
        <pc:sldMkLst>
          <pc:docMk/>
          <pc:sldMk cId="1080327146" sldId="256"/>
        </pc:sldMkLst>
        <pc:spChg chg="mod">
          <ac:chgData name="Krishna Kant Dubey" userId="cd28fa1e1902c48d" providerId="LiveId" clId="{7C4D63D3-B9B7-48B4-A008-9C5BB9CA59AA}" dt="2025-08-08T12:25:22.761" v="2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">
        <pc:chgData name="Krishna Kant Dubey" userId="cd28fa1e1902c48d" providerId="LiveId" clId="{7C4D63D3-B9B7-48B4-A008-9C5BB9CA59AA}" dt="2025-08-08T12:26:03.214" v="4"/>
        <pc:sldMkLst>
          <pc:docMk/>
          <pc:sldMk cId="2701513036" sldId="259"/>
        </pc:sldMkLst>
        <pc:spChg chg="mod">
          <ac:chgData name="Krishna Kant Dubey" userId="cd28fa1e1902c48d" providerId="LiveId" clId="{7C4D63D3-B9B7-48B4-A008-9C5BB9CA59AA}" dt="2025-08-08T12:26:03.214" v="4"/>
          <ac:spMkLst>
            <pc:docMk/>
            <pc:sldMk cId="2701513036" sldId="259"/>
            <ac:spMk id="13" creationId="{459108AF-66D9-CD3C-DDCE-0CFFD70B496D}"/>
          </ac:spMkLst>
        </pc:spChg>
      </pc:sldChg>
      <pc:sldChg chg="addSp delSp modSp mod">
        <pc:chgData name="Krishna Kant Dubey" userId="cd28fa1e1902c48d" providerId="LiveId" clId="{7C4D63D3-B9B7-48B4-A008-9C5BB9CA59AA}" dt="2025-08-08T12:40:51.027" v="62" actId="15"/>
        <pc:sldMkLst>
          <pc:docMk/>
          <pc:sldMk cId="1248854694" sldId="262"/>
        </pc:sldMkLst>
      </pc:sldChg>
      <pc:sldChg chg="addSp delSp modSp mod chgLayout">
        <pc:chgData name="Krishna Kant Dubey" userId="cd28fa1e1902c48d" providerId="LiveId" clId="{7C4D63D3-B9B7-48B4-A008-9C5BB9CA59AA}" dt="2025-08-08T12:43:17.544" v="119" actId="207"/>
        <pc:sldMkLst>
          <pc:docMk/>
          <pc:sldMk cId="349747687" sldId="263"/>
        </pc:sldMkLst>
      </pc:sldChg>
      <pc:sldChg chg="del">
        <pc:chgData name="Krishna Kant Dubey" userId="cd28fa1e1902c48d" providerId="LiveId" clId="{7C4D63D3-B9B7-48B4-A008-9C5BB9CA59AA}" dt="2025-08-08T12:52:04.484" v="179" actId="2696"/>
        <pc:sldMkLst>
          <pc:docMk/>
          <pc:sldMk cId="3493401632" sldId="264"/>
        </pc:sldMkLst>
      </pc:sldChg>
      <pc:sldChg chg="modSp mod">
        <pc:chgData name="Krishna Kant Dubey" userId="cd28fa1e1902c48d" providerId="LiveId" clId="{7C4D63D3-B9B7-48B4-A008-9C5BB9CA59AA}" dt="2025-08-08T12:38:30.888" v="9" actId="14100"/>
        <pc:sldMkLst>
          <pc:docMk/>
          <pc:sldMk cId="1656214928" sldId="270"/>
        </pc:sldMkLst>
      </pc:sldChg>
      <pc:sldChg chg="del">
        <pc:chgData name="Krishna Kant Dubey" userId="cd28fa1e1902c48d" providerId="LiveId" clId="{7C4D63D3-B9B7-48B4-A008-9C5BB9CA59AA}" dt="2025-08-08T12:59:28.598" v="235" actId="2696"/>
        <pc:sldMkLst>
          <pc:docMk/>
          <pc:sldMk cId="1989374203" sldId="271"/>
        </pc:sldMkLst>
      </pc:sldChg>
      <pc:sldChg chg="del">
        <pc:chgData name="Krishna Kant Dubey" userId="cd28fa1e1902c48d" providerId="LiveId" clId="{7C4D63D3-B9B7-48B4-A008-9C5BB9CA59AA}" dt="2025-08-08T12:59:28.598" v="235" actId="2696"/>
        <pc:sldMkLst>
          <pc:docMk/>
          <pc:sldMk cId="3540460090" sldId="272"/>
        </pc:sldMkLst>
      </pc:sldChg>
      <pc:sldChg chg="modSp new mod">
        <pc:chgData name="Krishna Kant Dubey" userId="cd28fa1e1902c48d" providerId="LiveId" clId="{7C4D63D3-B9B7-48B4-A008-9C5BB9CA59AA}" dt="2025-08-08T12:49:31.182" v="178" actId="14100"/>
        <pc:sldMkLst>
          <pc:docMk/>
          <pc:sldMk cId="2677161131" sldId="273"/>
        </pc:sldMkLst>
      </pc:sldChg>
      <pc:sldChg chg="modSp add mod">
        <pc:chgData name="Krishna Kant Dubey" userId="cd28fa1e1902c48d" providerId="LiveId" clId="{7C4D63D3-B9B7-48B4-A008-9C5BB9CA59AA}" dt="2025-08-08T12:54:40.624" v="234" actId="12"/>
        <pc:sldMkLst>
          <pc:docMk/>
          <pc:sldMk cId="1716240648" sldId="274"/>
        </pc:sldMkLst>
      </pc:sldChg>
    </pc:docChg>
  </pc:docChgLst>
  <pc:docChgLst>
    <pc:chgData name="Krishna Kant Dubey" userId="cd28fa1e1902c48d" providerId="LiveId" clId="{F3C5F2BA-F452-4AB9-BD00-EA8AA37CF020}"/>
    <pc:docChg chg="undo custSel addSld modSld">
      <pc:chgData name="Krishna Kant Dubey" userId="cd28fa1e1902c48d" providerId="LiveId" clId="{F3C5F2BA-F452-4AB9-BD00-EA8AA37CF020}" dt="2025-08-08T09:39:58.203" v="356" actId="20577"/>
      <pc:docMkLst>
        <pc:docMk/>
      </pc:docMkLst>
      <pc:sldChg chg="modSp mod">
        <pc:chgData name="Krishna Kant Dubey" userId="cd28fa1e1902c48d" providerId="LiveId" clId="{F3C5F2BA-F452-4AB9-BD00-EA8AA37CF020}" dt="2025-08-08T07:42:29.689" v="2" actId="113"/>
        <pc:sldMkLst>
          <pc:docMk/>
          <pc:sldMk cId="1080327146" sldId="256"/>
        </pc:sldMkLst>
        <pc:spChg chg="mod">
          <ac:chgData name="Krishna Kant Dubey" userId="cd28fa1e1902c48d" providerId="LiveId" clId="{F3C5F2BA-F452-4AB9-BD00-EA8AA37CF020}" dt="2025-08-08T07:42:29.689" v="2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F3C5F2BA-F452-4AB9-BD00-EA8AA37CF020}" dt="2025-08-08T07:43:04.512" v="8" actId="207"/>
        <pc:sldMkLst>
          <pc:docMk/>
          <pc:sldMk cId="2701513036" sldId="259"/>
        </pc:sldMkLst>
        <pc:spChg chg="mod">
          <ac:chgData name="Krishna Kant Dubey" userId="cd28fa1e1902c48d" providerId="LiveId" clId="{F3C5F2BA-F452-4AB9-BD00-EA8AA37CF020}" dt="2025-08-08T07:43:04.512" v="8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addSp delSp modSp mod">
        <pc:chgData name="Krishna Kant Dubey" userId="cd28fa1e1902c48d" providerId="LiveId" clId="{F3C5F2BA-F452-4AB9-BD00-EA8AA37CF020}" dt="2025-08-08T09:39:58.203" v="356" actId="20577"/>
        <pc:sldMkLst>
          <pc:docMk/>
          <pc:sldMk cId="1248854694" sldId="262"/>
        </pc:sldMkLst>
      </pc:sldChg>
      <pc:sldChg chg="addSp delSp modSp mod">
        <pc:chgData name="Krishna Kant Dubey" userId="cd28fa1e1902c48d" providerId="LiveId" clId="{F3C5F2BA-F452-4AB9-BD00-EA8AA37CF020}" dt="2025-08-08T09:10:13.962" v="295" actId="255"/>
        <pc:sldMkLst>
          <pc:docMk/>
          <pc:sldMk cId="349747687" sldId="263"/>
        </pc:sldMkLst>
      </pc:sldChg>
      <pc:sldChg chg="addSp delSp modSp mod">
        <pc:chgData name="Krishna Kant Dubey" userId="cd28fa1e1902c48d" providerId="LiveId" clId="{F3C5F2BA-F452-4AB9-BD00-EA8AA37CF020}" dt="2025-08-08T09:13:50.033" v="315" actId="113"/>
        <pc:sldMkLst>
          <pc:docMk/>
          <pc:sldMk cId="3493401632" sldId="264"/>
        </pc:sldMkLst>
      </pc:sldChg>
      <pc:sldChg chg="modSp add mod">
        <pc:chgData name="Krishna Kant Dubey" userId="cd28fa1e1902c48d" providerId="LiveId" clId="{F3C5F2BA-F452-4AB9-BD00-EA8AA37CF020}" dt="2025-08-08T09:13:34.554" v="314"/>
        <pc:sldMkLst>
          <pc:docMk/>
          <pc:sldMk cId="3516519149" sldId="265"/>
        </pc:sldMkLst>
      </pc:sldChg>
      <pc:sldChg chg="modSp add mod">
        <pc:chgData name="Krishna Kant Dubey" userId="cd28fa1e1902c48d" providerId="LiveId" clId="{F3C5F2BA-F452-4AB9-BD00-EA8AA37CF020}" dt="2025-08-08T09:28:47.397" v="326" actId="113"/>
        <pc:sldMkLst>
          <pc:docMk/>
          <pc:sldMk cId="2771002345" sldId="266"/>
        </pc:sldMkLst>
      </pc:sldChg>
      <pc:sldChg chg="modSp add mod">
        <pc:chgData name="Krishna Kant Dubey" userId="cd28fa1e1902c48d" providerId="LiveId" clId="{F3C5F2BA-F452-4AB9-BD00-EA8AA37CF020}" dt="2025-08-08T09:31:38.355" v="336"/>
        <pc:sldMkLst>
          <pc:docMk/>
          <pc:sldMk cId="516439473" sldId="267"/>
        </pc:sldMkLst>
      </pc:sldChg>
      <pc:sldChg chg="addSp modSp add mod">
        <pc:chgData name="Krishna Kant Dubey" userId="cd28fa1e1902c48d" providerId="LiveId" clId="{F3C5F2BA-F452-4AB9-BD00-EA8AA37CF020}" dt="2025-08-08T09:39:40.850" v="355" actId="113"/>
        <pc:sldMkLst>
          <pc:docMk/>
          <pc:sldMk cId="4138379922" sldId="268"/>
        </pc:sldMkLst>
      </pc:sldChg>
      <pc:sldChg chg="addSp modSp add">
        <pc:chgData name="Krishna Kant Dubey" userId="cd28fa1e1902c48d" providerId="LiveId" clId="{F3C5F2BA-F452-4AB9-BD00-EA8AA37CF020}" dt="2025-08-08T09:32:58.697" v="342"/>
        <pc:sldMkLst>
          <pc:docMk/>
          <pc:sldMk cId="4212594746" sldId="269"/>
        </pc:sldMkLst>
      </pc:sldChg>
    </pc:docChg>
  </pc:docChgLst>
  <pc:docChgLst>
    <pc:chgData name="Krishna Kant Dubey" userId="cd28fa1e1902c48d" providerId="LiveId" clId="{AD023A84-908C-4479-8E72-80103DE89091}"/>
    <pc:docChg chg="undo custSel addSld delSld modSld">
      <pc:chgData name="Krishna Kant Dubey" userId="cd28fa1e1902c48d" providerId="LiveId" clId="{AD023A84-908C-4479-8E72-80103DE89091}" dt="2025-08-08T13:27:16.057" v="179" actId="20577"/>
      <pc:docMkLst>
        <pc:docMk/>
      </pc:docMkLst>
      <pc:sldChg chg="modSp del mod">
        <pc:chgData name="Krishna Kant Dubey" userId="cd28fa1e1902c48d" providerId="LiveId" clId="{AD023A84-908C-4479-8E72-80103DE89091}" dt="2025-08-08T13:21:23.895" v="111" actId="2696"/>
        <pc:sldMkLst>
          <pc:docMk/>
          <pc:sldMk cId="1248854694" sldId="262"/>
        </pc:sldMkLst>
      </pc:sldChg>
      <pc:sldChg chg="del">
        <pc:chgData name="Krishna Kant Dubey" userId="cd28fa1e1902c48d" providerId="LiveId" clId="{AD023A84-908C-4479-8E72-80103DE89091}" dt="2025-08-08T13:21:23.895" v="111" actId="2696"/>
        <pc:sldMkLst>
          <pc:docMk/>
          <pc:sldMk cId="349747687" sldId="263"/>
        </pc:sldMkLst>
      </pc:sldChg>
      <pc:sldChg chg="modSp mod">
        <pc:chgData name="Krishna Kant Dubey" userId="cd28fa1e1902c48d" providerId="LiveId" clId="{AD023A84-908C-4479-8E72-80103DE89091}" dt="2025-08-08T13:05:58.211" v="20" actId="12"/>
        <pc:sldMkLst>
          <pc:docMk/>
          <pc:sldMk cId="1656214928" sldId="270"/>
        </pc:sldMkLst>
      </pc:sldChg>
      <pc:sldChg chg="del">
        <pc:chgData name="Krishna Kant Dubey" userId="cd28fa1e1902c48d" providerId="LiveId" clId="{AD023A84-908C-4479-8E72-80103DE89091}" dt="2025-08-08T13:21:23.895" v="111" actId="2696"/>
        <pc:sldMkLst>
          <pc:docMk/>
          <pc:sldMk cId="2677161131" sldId="273"/>
        </pc:sldMkLst>
      </pc:sldChg>
      <pc:sldChg chg="del">
        <pc:chgData name="Krishna Kant Dubey" userId="cd28fa1e1902c48d" providerId="LiveId" clId="{AD023A84-908C-4479-8E72-80103DE89091}" dt="2025-08-08T13:21:23.895" v="111" actId="2696"/>
        <pc:sldMkLst>
          <pc:docMk/>
          <pc:sldMk cId="1716240648" sldId="274"/>
        </pc:sldMkLst>
      </pc:sldChg>
      <pc:sldChg chg="modSp add mod">
        <pc:chgData name="Krishna Kant Dubey" userId="cd28fa1e1902c48d" providerId="LiveId" clId="{AD023A84-908C-4479-8E72-80103DE89091}" dt="2025-08-08T13:27:08.085" v="178" actId="27636"/>
        <pc:sldMkLst>
          <pc:docMk/>
          <pc:sldMk cId="1716859267" sldId="275"/>
        </pc:sldMkLst>
      </pc:sldChg>
      <pc:sldChg chg="modSp add mod">
        <pc:chgData name="Krishna Kant Dubey" userId="cd28fa1e1902c48d" providerId="LiveId" clId="{AD023A84-908C-4479-8E72-80103DE89091}" dt="2025-08-08T13:27:16.057" v="179" actId="20577"/>
        <pc:sldMkLst>
          <pc:docMk/>
          <pc:sldMk cId="3327336117" sldId="276"/>
        </pc:sldMkLst>
      </pc:sldChg>
      <pc:sldChg chg="modSp add mod">
        <pc:chgData name="Krishna Kant Dubey" userId="cd28fa1e1902c48d" providerId="LiveId" clId="{AD023A84-908C-4479-8E72-80103DE89091}" dt="2025-08-08T13:25:52.832" v="161" actId="20577"/>
        <pc:sldMkLst>
          <pc:docMk/>
          <pc:sldMk cId="3720483177" sldId="277"/>
        </pc:sldMkLst>
      </pc:sldChg>
      <pc:sldChg chg="modSp add mod">
        <pc:chgData name="Krishna Kant Dubey" userId="cd28fa1e1902c48d" providerId="LiveId" clId="{AD023A84-908C-4479-8E72-80103DE89091}" dt="2025-08-08T13:26:52.572" v="174" actId="12"/>
        <pc:sldMkLst>
          <pc:docMk/>
          <pc:sldMk cId="1882612324" sldId="278"/>
        </pc:sldMkLst>
      </pc:sldChg>
    </pc:docChg>
  </pc:docChgLst>
  <pc:docChgLst>
    <pc:chgData name="Krishna Kant Dubey" userId="cd28fa1e1902c48d" providerId="LiveId" clId="{2D1B2E79-9D7A-4EB1-808D-37486EEE87D0}"/>
    <pc:docChg chg="undo custSel modSld">
      <pc:chgData name="Krishna Kant Dubey" userId="cd28fa1e1902c48d" providerId="LiveId" clId="{2D1B2E79-9D7A-4EB1-808D-37486EEE87D0}" dt="2025-08-05T11:39:32.035" v="192" actId="20577"/>
      <pc:docMkLst>
        <pc:docMk/>
      </pc:docMkLst>
      <pc:sldChg chg="modSp mod">
        <pc:chgData name="Krishna Kant Dubey" userId="cd28fa1e1902c48d" providerId="LiveId" clId="{2D1B2E79-9D7A-4EB1-808D-37486EEE87D0}" dt="2025-08-05T11:18:15.085" v="3" actId="113"/>
        <pc:sldMkLst>
          <pc:docMk/>
          <pc:sldMk cId="1080327146" sldId="256"/>
        </pc:sldMkLst>
        <pc:spChg chg="mod">
          <ac:chgData name="Krishna Kant Dubey" userId="cd28fa1e1902c48d" providerId="LiveId" clId="{2D1B2E79-9D7A-4EB1-808D-37486EEE87D0}" dt="2025-08-05T11:18:15.085" v="3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2D1B2E79-9D7A-4EB1-808D-37486EEE87D0}" dt="2025-08-05T11:23:55.188" v="21" actId="113"/>
        <pc:sldMkLst>
          <pc:docMk/>
          <pc:sldMk cId="2701513036" sldId="259"/>
        </pc:sldMkLst>
        <pc:spChg chg="mod">
          <ac:chgData name="Krishna Kant Dubey" userId="cd28fa1e1902c48d" providerId="LiveId" clId="{2D1B2E79-9D7A-4EB1-808D-37486EEE87D0}" dt="2025-08-05T11:23:55.188" v="21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addSp delSp modSp mod">
        <pc:chgData name="Krishna Kant Dubey" userId="cd28fa1e1902c48d" providerId="LiveId" clId="{2D1B2E79-9D7A-4EB1-808D-37486EEE87D0}" dt="2025-08-05T11:39:32.035" v="192" actId="20577"/>
        <pc:sldMkLst>
          <pc:docMk/>
          <pc:sldMk cId="1248854694" sldId="262"/>
        </pc:sldMkLst>
      </pc:sldChg>
      <pc:sldChg chg="addSp modSp mod">
        <pc:chgData name="Krishna Kant Dubey" userId="cd28fa1e1902c48d" providerId="LiveId" clId="{2D1B2E79-9D7A-4EB1-808D-37486EEE87D0}" dt="2025-08-05T11:32:13.866" v="135" actId="207"/>
        <pc:sldMkLst>
          <pc:docMk/>
          <pc:sldMk cId="2660052111" sldId="263"/>
        </pc:sldMkLst>
      </pc:sldChg>
      <pc:sldChg chg="modSp mod">
        <pc:chgData name="Krishna Kant Dubey" userId="cd28fa1e1902c48d" providerId="LiveId" clId="{2D1B2E79-9D7A-4EB1-808D-37486EEE87D0}" dt="2025-08-05T11:34:25.838" v="148" actId="20577"/>
        <pc:sldMkLst>
          <pc:docMk/>
          <pc:sldMk cId="2523703413" sldId="264"/>
        </pc:sldMkLst>
      </pc:sldChg>
      <pc:sldChg chg="modSp mod">
        <pc:chgData name="Krishna Kant Dubey" userId="cd28fa1e1902c48d" providerId="LiveId" clId="{2D1B2E79-9D7A-4EB1-808D-37486EEE87D0}" dt="2025-08-05T11:35:36.968" v="155" actId="207"/>
        <pc:sldMkLst>
          <pc:docMk/>
          <pc:sldMk cId="399202742" sldId="265"/>
        </pc:sldMkLst>
      </pc:sldChg>
      <pc:sldChg chg="modSp mod">
        <pc:chgData name="Krishna Kant Dubey" userId="cd28fa1e1902c48d" providerId="LiveId" clId="{2D1B2E79-9D7A-4EB1-808D-37486EEE87D0}" dt="2025-08-05T11:37:59.725" v="166" actId="207"/>
        <pc:sldMkLst>
          <pc:docMk/>
          <pc:sldMk cId="683079510" sldId="266"/>
        </pc:sldMkLst>
      </pc:sldChg>
    </pc:docChg>
  </pc:docChgLst>
  <pc:docChgLst>
    <pc:chgData name="Krishna Kant Dubey" userId="cd28fa1e1902c48d" providerId="LiveId" clId="{C1915447-4921-4ED1-ADE3-5BFE9714B511}"/>
    <pc:docChg chg="custSel addSld delSld modSld">
      <pc:chgData name="Krishna Kant Dubey" userId="cd28fa1e1902c48d" providerId="LiveId" clId="{C1915447-4921-4ED1-ADE3-5BFE9714B511}" dt="2025-08-11T06:13:00.270" v="122"/>
      <pc:docMkLst>
        <pc:docMk/>
      </pc:docMkLst>
      <pc:sldChg chg="modSp mod">
        <pc:chgData name="Krishna Kant Dubey" userId="cd28fa1e1902c48d" providerId="LiveId" clId="{C1915447-4921-4ED1-ADE3-5BFE9714B511}" dt="2025-08-08T14:06:53.266" v="2" actId="113"/>
        <pc:sldMkLst>
          <pc:docMk/>
          <pc:sldMk cId="1080327146" sldId="256"/>
        </pc:sldMkLst>
        <pc:spChg chg="mod">
          <ac:chgData name="Krishna Kant Dubey" userId="cd28fa1e1902c48d" providerId="LiveId" clId="{C1915447-4921-4ED1-ADE3-5BFE9714B511}" dt="2025-08-08T14:06:53.266" v="2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addSp modSp">
        <pc:chgData name="Krishna Kant Dubey" userId="cd28fa1e1902c48d" providerId="LiveId" clId="{C1915447-4921-4ED1-ADE3-5BFE9714B511}" dt="2025-08-11T06:13:00.270" v="122"/>
        <pc:sldMkLst>
          <pc:docMk/>
          <pc:sldMk cId="2381247086" sldId="257"/>
        </pc:sldMkLst>
        <pc:picChg chg="add mod">
          <ac:chgData name="Krishna Kant Dubey" userId="cd28fa1e1902c48d" providerId="LiveId" clId="{C1915447-4921-4ED1-ADE3-5BFE9714B511}" dt="2025-08-11T06:13:00.270" v="122"/>
          <ac:picMkLst>
            <pc:docMk/>
            <pc:sldMk cId="2381247086" sldId="257"/>
            <ac:picMk id="3" creationId="{49D86A38-3EE8-3EE8-6AF2-C0DB66DB3443}"/>
          </ac:picMkLst>
        </pc:picChg>
      </pc:sldChg>
      <pc:sldChg chg="modSp mod">
        <pc:chgData name="Krishna Kant Dubey" userId="cd28fa1e1902c48d" providerId="LiveId" clId="{C1915447-4921-4ED1-ADE3-5BFE9714B511}" dt="2025-08-08T14:07:12.464" v="5" actId="207"/>
        <pc:sldMkLst>
          <pc:docMk/>
          <pc:sldMk cId="2701513036" sldId="259"/>
        </pc:sldMkLst>
        <pc:spChg chg="mod">
          <ac:chgData name="Krishna Kant Dubey" userId="cd28fa1e1902c48d" providerId="LiveId" clId="{C1915447-4921-4ED1-ADE3-5BFE9714B511}" dt="2025-08-08T14:07:12.464" v="5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add mod">
        <pc:chgData name="Krishna Kant Dubey" userId="cd28fa1e1902c48d" providerId="LiveId" clId="{C1915447-4921-4ED1-ADE3-5BFE9714B511}" dt="2025-08-08T14:14:53.237" v="23" actId="207"/>
        <pc:sldMkLst>
          <pc:docMk/>
          <pc:sldMk cId="2085052510" sldId="262"/>
        </pc:sldMkLst>
      </pc:sldChg>
      <pc:sldChg chg="addSp delSp modSp add mod">
        <pc:chgData name="Krishna Kant Dubey" userId="cd28fa1e1902c48d" providerId="LiveId" clId="{C1915447-4921-4ED1-ADE3-5BFE9714B511}" dt="2025-08-08T14:19:24.509" v="116" actId="113"/>
        <pc:sldMkLst>
          <pc:docMk/>
          <pc:sldMk cId="132972309" sldId="263"/>
        </pc:sldMkLst>
        <pc:spChg chg="mod">
          <ac:chgData name="Krishna Kant Dubey" userId="cd28fa1e1902c48d" providerId="LiveId" clId="{C1915447-4921-4ED1-ADE3-5BFE9714B511}" dt="2025-08-08T14:16:00.874" v="36" actId="27636"/>
          <ac:spMkLst>
            <pc:docMk/>
            <pc:sldMk cId="132972309" sldId="263"/>
            <ac:spMk id="12" creationId="{3B6BC05A-F69A-2A54-40AE-A77F4767AAE9}"/>
          </ac:spMkLst>
        </pc:spChg>
      </pc:sldChg>
      <pc:sldChg chg="modSp add mod">
        <pc:chgData name="Krishna Kant Dubey" userId="cd28fa1e1902c48d" providerId="LiveId" clId="{C1915447-4921-4ED1-ADE3-5BFE9714B511}" dt="2025-08-08T14:20:23.900" v="121"/>
        <pc:sldMkLst>
          <pc:docMk/>
          <pc:sldMk cId="2369865883" sldId="264"/>
        </pc:sldMkLst>
        <pc:spChg chg="mod">
          <ac:chgData name="Krishna Kant Dubey" userId="cd28fa1e1902c48d" providerId="LiveId" clId="{C1915447-4921-4ED1-ADE3-5BFE9714B511}" dt="2025-08-08T14:19:06.347" v="115" actId="20577"/>
          <ac:spMkLst>
            <pc:docMk/>
            <pc:sldMk cId="2369865883" sldId="264"/>
            <ac:spMk id="12" creationId="{11B3107F-1A50-167E-5E4E-2B66DFB72148}"/>
          </ac:spMkLst>
        </pc:spChg>
      </pc:sldChg>
      <pc:sldChg chg="del">
        <pc:chgData name="Krishna Kant Dubey" userId="cd28fa1e1902c48d" providerId="LiveId" clId="{C1915447-4921-4ED1-ADE3-5BFE9714B511}" dt="2025-08-08T14:07:41.146" v="6" actId="2696"/>
        <pc:sldMkLst>
          <pc:docMk/>
          <pc:sldMk cId="1656214928" sldId="270"/>
        </pc:sldMkLst>
      </pc:sldChg>
      <pc:sldChg chg="del">
        <pc:chgData name="Krishna Kant Dubey" userId="cd28fa1e1902c48d" providerId="LiveId" clId="{C1915447-4921-4ED1-ADE3-5BFE9714B511}" dt="2025-08-08T14:07:41.146" v="6" actId="2696"/>
        <pc:sldMkLst>
          <pc:docMk/>
          <pc:sldMk cId="3567162317" sldId="271"/>
        </pc:sldMkLst>
      </pc:sldChg>
      <pc:sldChg chg="del">
        <pc:chgData name="Krishna Kant Dubey" userId="cd28fa1e1902c48d" providerId="LiveId" clId="{C1915447-4921-4ED1-ADE3-5BFE9714B511}" dt="2025-08-08T14:07:41.146" v="6" actId="2696"/>
        <pc:sldMkLst>
          <pc:docMk/>
          <pc:sldMk cId="2504176481" sldId="272"/>
        </pc:sldMkLst>
      </pc:sldChg>
      <pc:sldChg chg="del">
        <pc:chgData name="Krishna Kant Dubey" userId="cd28fa1e1902c48d" providerId="LiveId" clId="{C1915447-4921-4ED1-ADE3-5BFE9714B511}" dt="2025-08-08T14:07:41.146" v="6" actId="2696"/>
        <pc:sldMkLst>
          <pc:docMk/>
          <pc:sldMk cId="412455796" sldId="273"/>
        </pc:sldMkLst>
      </pc:sldChg>
      <pc:sldChg chg="del">
        <pc:chgData name="Krishna Kant Dubey" userId="cd28fa1e1902c48d" providerId="LiveId" clId="{C1915447-4921-4ED1-ADE3-5BFE9714B511}" dt="2025-08-08T14:07:41.146" v="6" actId="2696"/>
        <pc:sldMkLst>
          <pc:docMk/>
          <pc:sldMk cId="3291878995" sldId="274"/>
        </pc:sldMkLst>
      </pc:sldChg>
    </pc:docChg>
  </pc:docChgLst>
  <pc:docChgLst>
    <pc:chgData name="Krishna Kant Dubey" userId="cd28fa1e1902c48d" providerId="LiveId" clId="{9D7DB283-8459-4206-96E2-B01EAFFF9444}"/>
    <pc:docChg chg="undo custSel addSld delSld modSld">
      <pc:chgData name="Krishna Kant Dubey" userId="cd28fa1e1902c48d" providerId="LiveId" clId="{9D7DB283-8459-4206-96E2-B01EAFFF9444}" dt="2025-08-08T10:36:01.987" v="220" actId="207"/>
      <pc:docMkLst>
        <pc:docMk/>
      </pc:docMkLst>
      <pc:sldChg chg="modSp mod">
        <pc:chgData name="Krishna Kant Dubey" userId="cd28fa1e1902c48d" providerId="LiveId" clId="{9D7DB283-8459-4206-96E2-B01EAFFF9444}" dt="2025-08-08T09:41:33.423" v="2" actId="113"/>
        <pc:sldMkLst>
          <pc:docMk/>
          <pc:sldMk cId="1080327146" sldId="256"/>
        </pc:sldMkLst>
        <pc:spChg chg="mod">
          <ac:chgData name="Krishna Kant Dubey" userId="cd28fa1e1902c48d" providerId="LiveId" clId="{9D7DB283-8459-4206-96E2-B01EAFFF9444}" dt="2025-08-08T09:41:33.423" v="2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9D7DB283-8459-4206-96E2-B01EAFFF9444}" dt="2025-08-08T09:42:06.863" v="6" actId="207"/>
        <pc:sldMkLst>
          <pc:docMk/>
          <pc:sldMk cId="2701513036" sldId="259"/>
        </pc:sldMkLst>
        <pc:spChg chg="mod">
          <ac:chgData name="Krishna Kant Dubey" userId="cd28fa1e1902c48d" providerId="LiveId" clId="{9D7DB283-8459-4206-96E2-B01EAFFF9444}" dt="2025-08-08T09:42:06.863" v="6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addSp delSp modSp mod">
        <pc:chgData name="Krishna Kant Dubey" userId="cd28fa1e1902c48d" providerId="LiveId" clId="{9D7DB283-8459-4206-96E2-B01EAFFF9444}" dt="2025-08-08T10:17:28.089" v="179" actId="12385"/>
        <pc:sldMkLst>
          <pc:docMk/>
          <pc:sldMk cId="1248854694" sldId="262"/>
        </pc:sldMkLst>
      </pc:sldChg>
      <pc:sldChg chg="modSp mod">
        <pc:chgData name="Krishna Kant Dubey" userId="cd28fa1e1902c48d" providerId="LiveId" clId="{9D7DB283-8459-4206-96E2-B01EAFFF9444}" dt="2025-08-08T10:33:11.353" v="197" actId="12385"/>
        <pc:sldMkLst>
          <pc:docMk/>
          <pc:sldMk cId="349747687" sldId="263"/>
        </pc:sldMkLst>
      </pc:sldChg>
      <pc:sldChg chg="addSp delSp modSp mod chgLayout">
        <pc:chgData name="Krishna Kant Dubey" userId="cd28fa1e1902c48d" providerId="LiveId" clId="{9D7DB283-8459-4206-96E2-B01EAFFF9444}" dt="2025-08-08T10:05:13.270" v="142" actId="108"/>
        <pc:sldMkLst>
          <pc:docMk/>
          <pc:sldMk cId="3493401632" sldId="264"/>
        </pc:sldMkLst>
      </pc:sldChg>
      <pc:sldChg chg="del">
        <pc:chgData name="Krishna Kant Dubey" userId="cd28fa1e1902c48d" providerId="LiveId" clId="{9D7DB283-8459-4206-96E2-B01EAFFF9444}" dt="2025-08-08T10:18:33.067" v="183" actId="2696"/>
        <pc:sldMkLst>
          <pc:docMk/>
          <pc:sldMk cId="3516519149" sldId="265"/>
        </pc:sldMkLst>
      </pc:sldChg>
      <pc:sldChg chg="del">
        <pc:chgData name="Krishna Kant Dubey" userId="cd28fa1e1902c48d" providerId="LiveId" clId="{9D7DB283-8459-4206-96E2-B01EAFFF9444}" dt="2025-08-08T10:18:27.717" v="182" actId="2696"/>
        <pc:sldMkLst>
          <pc:docMk/>
          <pc:sldMk cId="2771002345" sldId="266"/>
        </pc:sldMkLst>
      </pc:sldChg>
      <pc:sldChg chg="del">
        <pc:chgData name="Krishna Kant Dubey" userId="cd28fa1e1902c48d" providerId="LiveId" clId="{9D7DB283-8459-4206-96E2-B01EAFFF9444}" dt="2025-08-08T10:18:27.717" v="182" actId="2696"/>
        <pc:sldMkLst>
          <pc:docMk/>
          <pc:sldMk cId="516439473" sldId="267"/>
        </pc:sldMkLst>
      </pc:sldChg>
      <pc:sldChg chg="del">
        <pc:chgData name="Krishna Kant Dubey" userId="cd28fa1e1902c48d" providerId="LiveId" clId="{9D7DB283-8459-4206-96E2-B01EAFFF9444}" dt="2025-08-08T10:18:27.717" v="182" actId="2696"/>
        <pc:sldMkLst>
          <pc:docMk/>
          <pc:sldMk cId="4138379922" sldId="268"/>
        </pc:sldMkLst>
      </pc:sldChg>
      <pc:sldChg chg="del">
        <pc:chgData name="Krishna Kant Dubey" userId="cd28fa1e1902c48d" providerId="LiveId" clId="{9D7DB283-8459-4206-96E2-B01EAFFF9444}" dt="2025-08-08T10:18:27.717" v="182" actId="2696"/>
        <pc:sldMkLst>
          <pc:docMk/>
          <pc:sldMk cId="4212594746" sldId="269"/>
        </pc:sldMkLst>
      </pc:sldChg>
      <pc:sldChg chg="modSp add del mod">
        <pc:chgData name="Krishna Kant Dubey" userId="cd28fa1e1902c48d" providerId="LiveId" clId="{9D7DB283-8459-4206-96E2-B01EAFFF9444}" dt="2025-08-08T10:36:01.987" v="220" actId="207"/>
        <pc:sldMkLst>
          <pc:docMk/>
          <pc:sldMk cId="1656214928" sldId="270"/>
        </pc:sldMkLst>
      </pc:sldChg>
      <pc:sldChg chg="new del">
        <pc:chgData name="Krishna Kant Dubey" userId="cd28fa1e1902c48d" providerId="LiveId" clId="{9D7DB283-8459-4206-96E2-B01EAFFF9444}" dt="2025-08-08T10:02:05.736" v="112" actId="680"/>
        <pc:sldMkLst>
          <pc:docMk/>
          <pc:sldMk cId="3867323105" sldId="270"/>
        </pc:sldMkLst>
      </pc:sldChg>
      <pc:sldChg chg="addSp delSp modSp new mod">
        <pc:chgData name="Krishna Kant Dubey" userId="cd28fa1e1902c48d" providerId="LiveId" clId="{9D7DB283-8459-4206-96E2-B01EAFFF9444}" dt="2025-08-08T10:33:27.901" v="198" actId="12385"/>
        <pc:sldMkLst>
          <pc:docMk/>
          <pc:sldMk cId="1989374203" sldId="271"/>
        </pc:sldMkLst>
      </pc:sldChg>
      <pc:sldChg chg="addSp delSp modSp add mod">
        <pc:chgData name="Krishna Kant Dubey" userId="cd28fa1e1902c48d" providerId="LiveId" clId="{9D7DB283-8459-4206-96E2-B01EAFFF9444}" dt="2025-08-08T10:35:21.772" v="219" actId="207"/>
        <pc:sldMkLst>
          <pc:docMk/>
          <pc:sldMk cId="3540460090" sldId="272"/>
        </pc:sldMkLst>
      </pc:sldChg>
    </pc:docChg>
  </pc:docChgLst>
  <pc:docChgLst>
    <pc:chgData name="Krishna Kant Dubey" userId="cd28fa1e1902c48d" providerId="LiveId" clId="{84A4DE23-FED3-40A6-B3C6-7D297E08EAE1}"/>
    <pc:docChg chg="undo custSel addSld delSld modSld">
      <pc:chgData name="Krishna Kant Dubey" userId="cd28fa1e1902c48d" providerId="LiveId" clId="{84A4DE23-FED3-40A6-B3C6-7D297E08EAE1}" dt="2025-08-07T14:39:21.716" v="283" actId="108"/>
      <pc:docMkLst>
        <pc:docMk/>
      </pc:docMkLst>
      <pc:sldChg chg="modSp mod">
        <pc:chgData name="Krishna Kant Dubey" userId="cd28fa1e1902c48d" providerId="LiveId" clId="{84A4DE23-FED3-40A6-B3C6-7D297E08EAE1}" dt="2025-08-05T14:05:41.166" v="2" actId="207"/>
        <pc:sldMkLst>
          <pc:docMk/>
          <pc:sldMk cId="1080327146" sldId="256"/>
        </pc:sldMkLst>
        <pc:spChg chg="mod">
          <ac:chgData name="Krishna Kant Dubey" userId="cd28fa1e1902c48d" providerId="LiveId" clId="{84A4DE23-FED3-40A6-B3C6-7D297E08EAE1}" dt="2025-08-05T14:05:41.166" v="2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84A4DE23-FED3-40A6-B3C6-7D297E08EAE1}" dt="2025-08-05T14:08:25.670" v="31" actId="14100"/>
        <pc:sldMkLst>
          <pc:docMk/>
          <pc:sldMk cId="2701513036" sldId="259"/>
        </pc:sldMkLst>
        <pc:spChg chg="mod">
          <ac:chgData name="Krishna Kant Dubey" userId="cd28fa1e1902c48d" providerId="LiveId" clId="{84A4DE23-FED3-40A6-B3C6-7D297E08EAE1}" dt="2025-08-05T14:08:25.670" v="31" actId="14100"/>
          <ac:spMkLst>
            <pc:docMk/>
            <pc:sldMk cId="2701513036" sldId="259"/>
            <ac:spMk id="13" creationId="{459108AF-66D9-CD3C-DDCE-0CFFD70B496D}"/>
          </ac:spMkLst>
        </pc:spChg>
      </pc:sldChg>
      <pc:sldChg chg="addSp delSp modSp mod">
        <pc:chgData name="Krishna Kant Dubey" userId="cd28fa1e1902c48d" providerId="LiveId" clId="{84A4DE23-FED3-40A6-B3C6-7D297E08EAE1}" dt="2025-08-05T14:38:35.915" v="107" actId="20577"/>
        <pc:sldMkLst>
          <pc:docMk/>
          <pc:sldMk cId="1248854694" sldId="262"/>
        </pc:sldMkLst>
      </pc:sldChg>
      <pc:sldChg chg="addSp delSp modSp add mod">
        <pc:chgData name="Krishna Kant Dubey" userId="cd28fa1e1902c48d" providerId="LiveId" clId="{84A4DE23-FED3-40A6-B3C6-7D297E08EAE1}" dt="2025-08-07T14:39:18.464" v="282"/>
        <pc:sldMkLst>
          <pc:docMk/>
          <pc:sldMk cId="349747687" sldId="263"/>
        </pc:sldMkLst>
      </pc:sldChg>
      <pc:sldChg chg="del">
        <pc:chgData name="Krishna Kant Dubey" userId="cd28fa1e1902c48d" providerId="LiveId" clId="{84A4DE23-FED3-40A6-B3C6-7D297E08EAE1}" dt="2025-08-07T14:27:27.763" v="108" actId="2696"/>
        <pc:sldMkLst>
          <pc:docMk/>
          <pc:sldMk cId="2660052111" sldId="263"/>
        </pc:sldMkLst>
      </pc:sldChg>
      <pc:sldChg chg="del">
        <pc:chgData name="Krishna Kant Dubey" userId="cd28fa1e1902c48d" providerId="LiveId" clId="{84A4DE23-FED3-40A6-B3C6-7D297E08EAE1}" dt="2025-08-07T14:27:27.763" v="108" actId="2696"/>
        <pc:sldMkLst>
          <pc:docMk/>
          <pc:sldMk cId="2523703413" sldId="264"/>
        </pc:sldMkLst>
      </pc:sldChg>
      <pc:sldChg chg="addSp delSp modSp add mod">
        <pc:chgData name="Krishna Kant Dubey" userId="cd28fa1e1902c48d" providerId="LiveId" clId="{84A4DE23-FED3-40A6-B3C6-7D297E08EAE1}" dt="2025-08-07T14:39:21.716" v="283" actId="108"/>
        <pc:sldMkLst>
          <pc:docMk/>
          <pc:sldMk cId="3493401632" sldId="264"/>
        </pc:sldMkLst>
      </pc:sldChg>
      <pc:sldChg chg="del">
        <pc:chgData name="Krishna Kant Dubey" userId="cd28fa1e1902c48d" providerId="LiveId" clId="{84A4DE23-FED3-40A6-B3C6-7D297E08EAE1}" dt="2025-08-07T14:27:27.763" v="108" actId="2696"/>
        <pc:sldMkLst>
          <pc:docMk/>
          <pc:sldMk cId="399202742" sldId="265"/>
        </pc:sldMkLst>
      </pc:sldChg>
      <pc:sldChg chg="del">
        <pc:chgData name="Krishna Kant Dubey" userId="cd28fa1e1902c48d" providerId="LiveId" clId="{84A4DE23-FED3-40A6-B3C6-7D297E08EAE1}" dt="2025-08-07T14:27:27.763" v="108" actId="2696"/>
        <pc:sldMkLst>
          <pc:docMk/>
          <pc:sldMk cId="4181012617" sldId="268"/>
        </pc:sldMkLst>
      </pc:sldChg>
      <pc:sldChg chg="del">
        <pc:chgData name="Krishna Kant Dubey" userId="cd28fa1e1902c48d" providerId="LiveId" clId="{84A4DE23-FED3-40A6-B3C6-7D297E08EAE1}" dt="2025-08-07T14:27:27.763" v="108" actId="2696"/>
        <pc:sldMkLst>
          <pc:docMk/>
          <pc:sldMk cId="3190292251" sldId="269"/>
        </pc:sldMkLst>
      </pc:sldChg>
    </pc:docChg>
  </pc:docChgLst>
  <pc:docChgLst>
    <pc:chgData name="Krishna Kant Dubey" userId="cd28fa1e1902c48d" providerId="LiveId" clId="{D66E7EAC-AE87-492A-9EF6-5392BE37986D}"/>
    <pc:docChg chg="custSel addSld delSld modSld">
      <pc:chgData name="Krishna Kant Dubey" userId="cd28fa1e1902c48d" providerId="LiveId" clId="{D66E7EAC-AE87-492A-9EF6-5392BE37986D}" dt="2025-08-04T07:16:36.004" v="292" actId="2696"/>
      <pc:docMkLst>
        <pc:docMk/>
      </pc:docMkLst>
      <pc:sldChg chg="modSp mod">
        <pc:chgData name="Krishna Kant Dubey" userId="cd28fa1e1902c48d" providerId="LiveId" clId="{D66E7EAC-AE87-492A-9EF6-5392BE37986D}" dt="2025-07-30T12:31:37.399" v="24" actId="207"/>
        <pc:sldMkLst>
          <pc:docMk/>
          <pc:sldMk cId="1080327146" sldId="256"/>
        </pc:sldMkLst>
        <pc:spChg chg="mod">
          <ac:chgData name="Krishna Kant Dubey" userId="cd28fa1e1902c48d" providerId="LiveId" clId="{D66E7EAC-AE87-492A-9EF6-5392BE37986D}" dt="2025-07-30T12:31:37.399" v="24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D66E7EAC-AE87-492A-9EF6-5392BE37986D}" dt="2025-07-30T12:33:18.650" v="32"/>
        <pc:sldMkLst>
          <pc:docMk/>
          <pc:sldMk cId="2701513036" sldId="259"/>
        </pc:sldMkLst>
        <pc:spChg chg="mod">
          <ac:chgData name="Krishna Kant Dubey" userId="cd28fa1e1902c48d" providerId="LiveId" clId="{D66E7EAC-AE87-492A-9EF6-5392BE37986D}" dt="2025-07-30T12:33:18.650" v="32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D66E7EAC-AE87-492A-9EF6-5392BE37986D}" dt="2025-07-30T12:51:34.254" v="106" actId="20577"/>
        <pc:sldMkLst>
          <pc:docMk/>
          <pc:sldMk cId="131540703" sldId="260"/>
        </pc:sldMkLst>
      </pc:sldChg>
      <pc:sldChg chg="modSp mod">
        <pc:chgData name="Krishna Kant Dubey" userId="cd28fa1e1902c48d" providerId="LiveId" clId="{D66E7EAC-AE87-492A-9EF6-5392BE37986D}" dt="2025-07-30T13:10:35.580" v="201" actId="207"/>
        <pc:sldMkLst>
          <pc:docMk/>
          <pc:sldMk cId="1248854694" sldId="262"/>
        </pc:sldMkLst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2329110552" sldId="263"/>
        </pc:sldMkLst>
      </pc:sldChg>
      <pc:sldChg chg="modSp add mod">
        <pc:chgData name="Krishna Kant Dubey" userId="cd28fa1e1902c48d" providerId="LiveId" clId="{D66E7EAC-AE87-492A-9EF6-5392BE37986D}" dt="2025-07-30T13:09:56.044" v="195" actId="207"/>
        <pc:sldMkLst>
          <pc:docMk/>
          <pc:sldMk cId="2660052111" sldId="263"/>
        </pc:sldMkLst>
      </pc:sldChg>
      <pc:sldChg chg="modSp add mod">
        <pc:chgData name="Krishna Kant Dubey" userId="cd28fa1e1902c48d" providerId="LiveId" clId="{D66E7EAC-AE87-492A-9EF6-5392BE37986D}" dt="2025-07-30T13:12:25.335" v="213" actId="207"/>
        <pc:sldMkLst>
          <pc:docMk/>
          <pc:sldMk cId="233625222" sldId="264"/>
        </pc:sldMkLst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3334215418" sldId="264"/>
        </pc:sldMkLst>
      </pc:sldChg>
      <pc:sldChg chg="modSp add mod">
        <pc:chgData name="Krishna Kant Dubey" userId="cd28fa1e1902c48d" providerId="LiveId" clId="{D66E7EAC-AE87-492A-9EF6-5392BE37986D}" dt="2025-07-30T13:15:17.537" v="228" actId="207"/>
        <pc:sldMkLst>
          <pc:docMk/>
          <pc:sldMk cId="465851192" sldId="265"/>
        </pc:sldMkLst>
      </pc:sldChg>
      <pc:sldChg chg="modSp add mod">
        <pc:chgData name="Krishna Kant Dubey" userId="cd28fa1e1902c48d" providerId="LiveId" clId="{D66E7EAC-AE87-492A-9EF6-5392BE37986D}" dt="2025-07-30T13:17:40.999" v="240" actId="207"/>
        <pc:sldMkLst>
          <pc:docMk/>
          <pc:sldMk cId="435377750" sldId="266"/>
        </pc:sldMkLst>
      </pc:sldChg>
      <pc:sldChg chg="modSp add mod">
        <pc:chgData name="Krishna Kant Dubey" userId="cd28fa1e1902c48d" providerId="LiveId" clId="{D66E7EAC-AE87-492A-9EF6-5392BE37986D}" dt="2025-08-04T06:55:02.754" v="245" actId="207"/>
        <pc:sldMkLst>
          <pc:docMk/>
          <pc:sldMk cId="2659771405" sldId="267"/>
        </pc:sldMkLst>
      </pc:sldChg>
      <pc:sldChg chg="modSp add mod">
        <pc:chgData name="Krishna Kant Dubey" userId="cd28fa1e1902c48d" providerId="LiveId" clId="{D66E7EAC-AE87-492A-9EF6-5392BE37986D}" dt="2025-08-04T06:56:36.906" v="261" actId="207"/>
        <pc:sldMkLst>
          <pc:docMk/>
          <pc:sldMk cId="2252517691" sldId="268"/>
        </pc:sldMkLst>
      </pc:sldChg>
      <pc:sldChg chg="modSp add del mod">
        <pc:chgData name="Krishna Kant Dubey" userId="cd28fa1e1902c48d" providerId="LiveId" clId="{D66E7EAC-AE87-492A-9EF6-5392BE37986D}" dt="2025-08-04T06:57:36.604" v="262" actId="2696"/>
        <pc:sldMkLst>
          <pc:docMk/>
          <pc:sldMk cId="3504466433" sldId="269"/>
        </pc:sldMkLst>
      </pc:sldChg>
      <pc:sldChg chg="modSp add mod">
        <pc:chgData name="Krishna Kant Dubey" userId="cd28fa1e1902c48d" providerId="LiveId" clId="{D66E7EAC-AE87-492A-9EF6-5392BE37986D}" dt="2025-07-30T12:55:11.347" v="138" actId="207"/>
        <pc:sldMkLst>
          <pc:docMk/>
          <pc:sldMk cId="4067245570" sldId="270"/>
        </pc:sldMkLst>
      </pc:sldChg>
      <pc:sldChg chg="modSp add mod">
        <pc:chgData name="Krishna Kant Dubey" userId="cd28fa1e1902c48d" providerId="LiveId" clId="{D66E7EAC-AE87-492A-9EF6-5392BE37986D}" dt="2025-08-04T07:03:36.473" v="269" actId="207"/>
        <pc:sldMkLst>
          <pc:docMk/>
          <pc:sldMk cId="1653630643" sldId="271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1452836089" sldId="272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2934353123" sldId="273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1207670732" sldId="274"/>
        </pc:sldMkLst>
      </pc:sldChg>
      <pc:sldChg chg="addSp delSp modSp add mod">
        <pc:chgData name="Krishna Kant Dubey" userId="cd28fa1e1902c48d" providerId="LiveId" clId="{D66E7EAC-AE87-492A-9EF6-5392BE37986D}" dt="2025-08-04T07:04:23.313" v="270" actId="22"/>
        <pc:sldMkLst>
          <pc:docMk/>
          <pc:sldMk cId="2883240827" sldId="275"/>
        </pc:sldMkLst>
      </pc:sldChg>
      <pc:sldChg chg="modSp add mod">
        <pc:chgData name="Krishna Kant Dubey" userId="cd28fa1e1902c48d" providerId="LiveId" clId="{D66E7EAC-AE87-492A-9EF6-5392BE37986D}" dt="2025-08-04T07:05:04.542" v="275" actId="207"/>
        <pc:sldMkLst>
          <pc:docMk/>
          <pc:sldMk cId="2753172050" sldId="276"/>
        </pc:sldMkLst>
      </pc:sldChg>
      <pc:sldChg chg="modSp add mod">
        <pc:chgData name="Krishna Kant Dubey" userId="cd28fa1e1902c48d" providerId="LiveId" clId="{D66E7EAC-AE87-492A-9EF6-5392BE37986D}" dt="2025-08-04T07:05:34.433" v="281" actId="207"/>
        <pc:sldMkLst>
          <pc:docMk/>
          <pc:sldMk cId="1207225267" sldId="277"/>
        </pc:sldMkLst>
      </pc:sldChg>
      <pc:sldChg chg="modSp add mod">
        <pc:chgData name="Krishna Kant Dubey" userId="cd28fa1e1902c48d" providerId="LiveId" clId="{D66E7EAC-AE87-492A-9EF6-5392BE37986D}" dt="2025-08-04T07:06:08.851" v="286" actId="207"/>
        <pc:sldMkLst>
          <pc:docMk/>
          <pc:sldMk cId="4225023914" sldId="278"/>
        </pc:sldMkLst>
      </pc:sldChg>
      <pc:sldChg chg="modSp add mod">
        <pc:chgData name="Krishna Kant Dubey" userId="cd28fa1e1902c48d" providerId="LiveId" clId="{D66E7EAC-AE87-492A-9EF6-5392BE37986D}" dt="2025-08-04T07:13:19.506" v="290" actId="207"/>
        <pc:sldMkLst>
          <pc:docMk/>
          <pc:sldMk cId="252878519" sldId="279"/>
        </pc:sldMkLst>
      </pc:sldChg>
      <pc:sldChg chg="modSp add del mod">
        <pc:chgData name="Krishna Kant Dubey" userId="cd28fa1e1902c48d" providerId="LiveId" clId="{D66E7EAC-AE87-492A-9EF6-5392BE37986D}" dt="2025-08-04T07:16:32.848" v="291" actId="2696"/>
        <pc:sldMkLst>
          <pc:docMk/>
          <pc:sldMk cId="2776567773" sldId="280"/>
        </pc:sldMkLst>
      </pc:sldChg>
      <pc:sldChg chg="modSp add del mod">
        <pc:chgData name="Krishna Kant Dubey" userId="cd28fa1e1902c48d" providerId="LiveId" clId="{D66E7EAC-AE87-492A-9EF6-5392BE37986D}" dt="2025-08-04T07:16:36.004" v="292" actId="2696"/>
        <pc:sldMkLst>
          <pc:docMk/>
          <pc:sldMk cId="1111710956" sldId="281"/>
        </pc:sldMkLst>
      </pc:sldChg>
    </pc:docChg>
  </pc:docChgLst>
  <pc:docChgLst>
    <pc:chgData name="Krishna Kant Dubey" userId="cd28fa1e1902c48d" providerId="LiveId" clId="{FBF00799-624A-465B-9741-232D1B418C6C}"/>
    <pc:docChg chg="addSld delSld modSld">
      <pc:chgData name="Krishna Kant Dubey" userId="cd28fa1e1902c48d" providerId="LiveId" clId="{FBF00799-624A-465B-9741-232D1B418C6C}" dt="2025-08-04T12:31:41.406" v="83" actId="113"/>
      <pc:docMkLst>
        <pc:docMk/>
      </pc:docMkLst>
      <pc:sldChg chg="del">
        <pc:chgData name="Krishna Kant Dubey" userId="cd28fa1e1902c48d" providerId="LiveId" clId="{FBF00799-624A-465B-9741-232D1B418C6C}" dt="2025-08-04T12:14:14.100" v="58" actId="2696"/>
        <pc:sldMkLst>
          <pc:docMk/>
          <pc:sldMk cId="131540703" sldId="260"/>
        </pc:sldMkLst>
      </pc:sldChg>
      <pc:sldChg chg="modSp mod">
        <pc:chgData name="Krishna Kant Dubey" userId="cd28fa1e1902c48d" providerId="LiveId" clId="{FBF00799-624A-465B-9741-232D1B418C6C}" dt="2025-08-04T12:16:00.525" v="63" actId="207"/>
        <pc:sldMkLst>
          <pc:docMk/>
          <pc:sldMk cId="1248854694" sldId="262"/>
        </pc:sldMkLst>
      </pc:sldChg>
      <pc:sldChg chg="modSp mod">
        <pc:chgData name="Krishna Kant Dubey" userId="cd28fa1e1902c48d" providerId="LiveId" clId="{FBF00799-624A-465B-9741-232D1B418C6C}" dt="2025-08-04T12:16:21.588" v="65" actId="207"/>
        <pc:sldMkLst>
          <pc:docMk/>
          <pc:sldMk cId="2660052111" sldId="263"/>
        </pc:sldMkLst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233625222" sldId="264"/>
        </pc:sldMkLst>
      </pc:sldChg>
      <pc:sldChg chg="add">
        <pc:chgData name="Krishna Kant Dubey" userId="cd28fa1e1902c48d" providerId="LiveId" clId="{FBF00799-624A-465B-9741-232D1B418C6C}" dt="2025-08-04T12:16:55.841" v="68" actId="2890"/>
        <pc:sldMkLst>
          <pc:docMk/>
          <pc:sldMk cId="2523703413" sldId="264"/>
        </pc:sldMkLst>
      </pc:sldChg>
      <pc:sldChg chg="modSp add mod">
        <pc:chgData name="Krishna Kant Dubey" userId="cd28fa1e1902c48d" providerId="LiveId" clId="{FBF00799-624A-465B-9741-232D1B418C6C}" dt="2025-08-04T12:31:41.406" v="83" actId="113"/>
        <pc:sldMkLst>
          <pc:docMk/>
          <pc:sldMk cId="399202742" sldId="265"/>
        </pc:sldMkLst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465851192" sldId="265"/>
        </pc:sldMkLst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435377750" sldId="266"/>
        </pc:sldMkLst>
      </pc:sldChg>
      <pc:sldChg chg="modSp add mod">
        <pc:chgData name="Krishna Kant Dubey" userId="cd28fa1e1902c48d" providerId="LiveId" clId="{FBF00799-624A-465B-9741-232D1B418C6C}" dt="2025-08-04T12:31:35.298" v="82" actId="207"/>
        <pc:sldMkLst>
          <pc:docMk/>
          <pc:sldMk cId="683079510" sldId="266"/>
        </pc:sldMkLst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2659771405" sldId="267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252517691" sldId="268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4067245570" sldId="270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1653630643" sldId="271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883240827" sldId="275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753172050" sldId="276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1207225267" sldId="277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4225023914" sldId="278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52878519" sldId="279"/>
        </pc:sldMkLst>
      </pc:sldChg>
    </pc:docChg>
  </pc:docChgLst>
  <pc:docChgLst>
    <pc:chgData name="Krishna Kant Dubey" userId="cd28fa1e1902c48d" providerId="LiveId" clId="{58D190E9-1125-499B-8C31-6A847451639F}"/>
    <pc:docChg chg="undo custSel addSld modSld">
      <pc:chgData name="Krishna Kant Dubey" userId="cd28fa1e1902c48d" providerId="LiveId" clId="{58D190E9-1125-499B-8C31-6A847451639F}" dt="2025-08-05T11:59:33.443" v="85" actId="20577"/>
      <pc:docMkLst>
        <pc:docMk/>
      </pc:docMkLst>
      <pc:sldChg chg="addSp delSp modSp mod">
        <pc:chgData name="Krishna Kant Dubey" userId="cd28fa1e1902c48d" providerId="LiveId" clId="{58D190E9-1125-499B-8C31-6A847451639F}" dt="2025-08-05T11:50:30.766" v="42" actId="207"/>
        <pc:sldMkLst>
          <pc:docMk/>
          <pc:sldMk cId="2660052111" sldId="263"/>
        </pc:sldMkLst>
      </pc:sldChg>
      <pc:sldChg chg="modSp mod">
        <pc:chgData name="Krishna Kant Dubey" userId="cd28fa1e1902c48d" providerId="LiveId" clId="{58D190E9-1125-499B-8C31-6A847451639F}" dt="2025-08-05T11:53:48.680" v="47" actId="207"/>
        <pc:sldMkLst>
          <pc:docMk/>
          <pc:sldMk cId="2523703413" sldId="264"/>
        </pc:sldMkLst>
      </pc:sldChg>
      <pc:sldChg chg="addSp modSp mod">
        <pc:chgData name="Krishna Kant Dubey" userId="cd28fa1e1902c48d" providerId="LiveId" clId="{58D190E9-1125-499B-8C31-6A847451639F}" dt="2025-08-05T11:55:22.633" v="60" actId="207"/>
        <pc:sldMkLst>
          <pc:docMk/>
          <pc:sldMk cId="399202742" sldId="265"/>
        </pc:sldMkLst>
      </pc:sldChg>
      <pc:sldChg chg="addSp modSp mod">
        <pc:chgData name="Krishna Kant Dubey" userId="cd28fa1e1902c48d" providerId="LiveId" clId="{58D190E9-1125-499B-8C31-6A847451639F}" dt="2025-08-05T11:59:12.252" v="79" actId="20577"/>
        <pc:sldMkLst>
          <pc:docMk/>
          <pc:sldMk cId="683079510" sldId="266"/>
        </pc:sldMkLst>
      </pc:sldChg>
      <pc:sldChg chg="modSp add mod">
        <pc:chgData name="Krishna Kant Dubey" userId="cd28fa1e1902c48d" providerId="LiveId" clId="{58D190E9-1125-499B-8C31-6A847451639F}" dt="2025-08-05T11:59:33.443" v="85" actId="20577"/>
        <pc:sldMkLst>
          <pc:docMk/>
          <pc:sldMk cId="2907971348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49D86A38-3EE8-3EE8-6AF2-C0DB66DB3443}"/>
              </a:ext>
            </a:extLst>
          </p:cNvPr>
          <p:cNvPicPr>
            <a:picLocks noGrp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47" y="0"/>
            <a:ext cx="121980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AE796-2FFC-80FA-A496-890CE022D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2340F70-37FF-5708-76A4-7F79E5B32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0654A17-F5BC-36AF-E4B3-81B60A7D4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80"/>
            <a:ext cx="10869118" cy="68468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Autonomous &amp; Self-Healing Databases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54951-9112-83F9-B42E-8F9F836D9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Self-Managing Systems: </a:t>
            </a:r>
            <a:r>
              <a:rPr lang="en-US" dirty="0">
                <a:solidFill>
                  <a:srgbClr val="002060"/>
                </a:solidFill>
              </a:rPr>
              <a:t>Handle backups, patching, and performance tuning automatically (e.g., Oracle Autonomous Database).</a:t>
            </a:r>
          </a:p>
          <a:p>
            <a:r>
              <a:rPr lang="en-US" b="1" dirty="0">
                <a:solidFill>
                  <a:srgbClr val="FF0000"/>
                </a:solidFill>
              </a:rPr>
              <a:t>AIOps Integration: </a:t>
            </a:r>
            <a:r>
              <a:rPr lang="en-US" dirty="0">
                <a:solidFill>
                  <a:srgbClr val="002060"/>
                </a:solidFill>
              </a:rPr>
              <a:t>Combines observability with predictive analytics for proactive issue resolution.</a:t>
            </a:r>
          </a:p>
          <a:p>
            <a:r>
              <a:rPr lang="en-US" b="1" dirty="0">
                <a:solidFill>
                  <a:srgbClr val="FF0000"/>
                </a:solidFill>
              </a:rPr>
              <a:t>Reduced Downtime: </a:t>
            </a:r>
            <a:r>
              <a:rPr lang="en-US" dirty="0">
                <a:solidFill>
                  <a:srgbClr val="002060"/>
                </a:solidFill>
              </a:rPr>
              <a:t>AI-driven systems cut resolution time from hours to minutes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233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E86D3C-5585-4A2F-F389-64F71DA44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BDD19B-ABF2-6ABB-ED70-EF36794F7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0E4626F4-291F-339A-D1A7-8997D2482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80"/>
            <a:ext cx="10869118" cy="68468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DevOps &amp; Infrastructure-as-Code (</a:t>
            </a:r>
            <a:r>
              <a:rPr lang="en-IN" b="1" dirty="0" err="1">
                <a:solidFill>
                  <a:srgbClr val="C00000"/>
                </a:solidFill>
              </a:rPr>
              <a:t>IaC</a:t>
            </a:r>
            <a:r>
              <a:rPr lang="en-IN" b="1" dirty="0">
                <a:solidFill>
                  <a:srgbClr val="C00000"/>
                </a:solidFill>
              </a:rPr>
              <a:t>) Integration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882698-99F5-F152-895F-900666DB0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Declarative DB Configurations: </a:t>
            </a:r>
            <a:r>
              <a:rPr lang="en-IN" dirty="0">
                <a:solidFill>
                  <a:srgbClr val="002060"/>
                </a:solidFill>
              </a:rPr>
              <a:t>Tools like Terraform and </a:t>
            </a:r>
            <a:r>
              <a:rPr lang="en-IN" dirty="0" err="1">
                <a:solidFill>
                  <a:srgbClr val="002060"/>
                </a:solidFill>
              </a:rPr>
              <a:t>dbt</a:t>
            </a:r>
            <a:r>
              <a:rPr lang="en-IN" dirty="0">
                <a:solidFill>
                  <a:srgbClr val="002060"/>
                </a:solidFill>
              </a:rPr>
              <a:t> manage schema and infrastructure as code.</a:t>
            </a:r>
          </a:p>
          <a:p>
            <a:r>
              <a:rPr lang="en-IN" b="1" dirty="0">
                <a:solidFill>
                  <a:srgbClr val="FF0000"/>
                </a:solidFill>
              </a:rPr>
              <a:t>Automated Testing &amp; Rollbacks: </a:t>
            </a:r>
            <a:r>
              <a:rPr lang="en-IN" dirty="0">
                <a:solidFill>
                  <a:srgbClr val="002060"/>
                </a:solidFill>
              </a:rPr>
              <a:t>AI-enhanced validation ensures safe deployments.</a:t>
            </a:r>
          </a:p>
          <a:p>
            <a:r>
              <a:rPr lang="en-IN" b="1" dirty="0">
                <a:solidFill>
                  <a:srgbClr val="FF0000"/>
                </a:solidFill>
              </a:rPr>
              <a:t>Continuous Delivery: </a:t>
            </a:r>
            <a:r>
              <a:rPr lang="en-IN" dirty="0">
                <a:solidFill>
                  <a:srgbClr val="002060"/>
                </a:solidFill>
              </a:rPr>
              <a:t>Faster feature rollouts with fewer failures.</a:t>
            </a:r>
          </a:p>
        </p:txBody>
      </p:sp>
    </p:spTree>
    <p:extLst>
      <p:ext uri="{BB962C8B-B14F-4D97-AF65-F5344CB8AC3E}">
        <p14:creationId xmlns:p14="http://schemas.microsoft.com/office/powerpoint/2010/main" val="1984955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20C8-C696-8712-6B14-34CA50EE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C4CBFF-7920-70C0-A06E-0C70678C0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BED996-97FE-4465-A247-9E0741B6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64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3914274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Emerging Trends in Database Technology</a:t>
            </a: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9784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0482"/>
            <a:ext cx="10515600" cy="366049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Stay current with the latest trends in database technology, gaining insights into innovations and advancements shaping the </a:t>
            </a:r>
            <a:r>
              <a:rPr lang="en-IN" b="1" dirty="0">
                <a:solidFill>
                  <a:srgbClr val="002060"/>
                </a:solidFill>
              </a:rPr>
              <a:t>future of AI Database Administration</a:t>
            </a: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03F4B-1BE1-2940-E9C4-B5638E5DE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997FDEE-F414-7D4A-11B4-44EEFF1F9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3B6BC05A-F69A-2A54-40AE-A77F4767A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80"/>
            <a:ext cx="10869118" cy="68468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 latest trends and advancements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EC771-CD62-9CE4-86FC-0694507D6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AI-Powered Database Optimization</a:t>
            </a:r>
          </a:p>
          <a:p>
            <a:r>
              <a:rPr lang="en-IN" b="1" dirty="0">
                <a:solidFill>
                  <a:srgbClr val="002060"/>
                </a:solidFill>
              </a:rPr>
              <a:t>Cloud-Native &amp; Multi-Cloud Databases</a:t>
            </a:r>
          </a:p>
          <a:p>
            <a:r>
              <a:rPr lang="en-US" b="1" dirty="0">
                <a:solidFill>
                  <a:srgbClr val="002060"/>
                </a:solidFill>
              </a:rPr>
              <a:t>Rise of Multi-Model &amp; Specialized Databases</a:t>
            </a:r>
          </a:p>
          <a:p>
            <a:r>
              <a:rPr lang="it-IT" b="1" dirty="0">
                <a:solidFill>
                  <a:srgbClr val="002060"/>
                </a:solidFill>
              </a:rPr>
              <a:t>Generative AI &amp; Natural Language Interfaces</a:t>
            </a:r>
          </a:p>
          <a:p>
            <a:r>
              <a:rPr lang="en-IN" b="1" dirty="0">
                <a:solidFill>
                  <a:srgbClr val="002060"/>
                </a:solidFill>
              </a:rPr>
              <a:t>Enhanced Security &amp; Compliance</a:t>
            </a:r>
          </a:p>
          <a:p>
            <a:r>
              <a:rPr lang="en-IN" b="1" dirty="0">
                <a:solidFill>
                  <a:srgbClr val="002060"/>
                </a:solidFill>
              </a:rPr>
              <a:t>Autonomous &amp; Self-Healing Databases</a:t>
            </a:r>
          </a:p>
          <a:p>
            <a:r>
              <a:rPr lang="en-IN" b="1" dirty="0">
                <a:solidFill>
                  <a:srgbClr val="002060"/>
                </a:solidFill>
              </a:rPr>
              <a:t>DevOps &amp; Infrastructure-as-Code (</a:t>
            </a:r>
            <a:r>
              <a:rPr lang="en-IN" b="1" dirty="0" err="1">
                <a:solidFill>
                  <a:srgbClr val="002060"/>
                </a:solidFill>
              </a:rPr>
              <a:t>IaC</a:t>
            </a:r>
            <a:r>
              <a:rPr lang="en-IN" b="1" dirty="0">
                <a:solidFill>
                  <a:srgbClr val="002060"/>
                </a:solidFill>
              </a:rPr>
              <a:t>) Integration</a:t>
            </a:r>
          </a:p>
        </p:txBody>
      </p:sp>
    </p:spTree>
    <p:extLst>
      <p:ext uri="{BB962C8B-B14F-4D97-AF65-F5344CB8AC3E}">
        <p14:creationId xmlns:p14="http://schemas.microsoft.com/office/powerpoint/2010/main" val="132972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B0E37-4298-2AC9-6DD4-ED1FFC6C0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2DCC6BC-7340-CB88-2076-891B963D3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1B3107F-1A50-167E-5E4E-2B66DFB72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80"/>
            <a:ext cx="10869118" cy="68468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AI-Powered Database Optimization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96637-0DA3-7920-27CA-5EB66F02F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Self-Optimizing Queries: </a:t>
            </a:r>
            <a:r>
              <a:rPr lang="en-US" dirty="0">
                <a:solidFill>
                  <a:srgbClr val="002060"/>
                </a:solidFill>
              </a:rPr>
              <a:t>ML models analyze query patterns and adjust execution plans in real time.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Predictive Maintenance: </a:t>
            </a:r>
            <a:r>
              <a:rPr lang="en-US" dirty="0">
                <a:solidFill>
                  <a:srgbClr val="002060"/>
                </a:solidFill>
              </a:rPr>
              <a:t>AI forecasts system failures and bottlenecks before they occur.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Autonomous Indexing: </a:t>
            </a:r>
            <a:r>
              <a:rPr lang="en-US" dirty="0">
                <a:solidFill>
                  <a:srgbClr val="002060"/>
                </a:solidFill>
              </a:rPr>
              <a:t>AI tools suggest and implement indexes based on usage trends.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865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D90BBF-1A91-4003-5FB4-7F366BB8F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000696-6601-AF9C-9763-E04CE3CCC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DDD018FB-DC09-581E-ED71-2844F709C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80"/>
            <a:ext cx="10869118" cy="68468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Cloud-Native &amp; Multi-Cloud Databases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62712-263F-AB93-F981-508D55CF9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Serverless DBMS: </a:t>
            </a:r>
            <a:r>
              <a:rPr lang="en-IN" dirty="0">
                <a:solidFill>
                  <a:srgbClr val="002060"/>
                </a:solidFill>
              </a:rPr>
              <a:t>Automatically scale based on demand (e.g., Aurora Serverless, Google Cloud Spanner).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Multi-Cloud Compatibility: </a:t>
            </a:r>
            <a:r>
              <a:rPr lang="en-IN" dirty="0">
                <a:solidFill>
                  <a:srgbClr val="002060"/>
                </a:solidFill>
              </a:rPr>
              <a:t>Databases like Snowflake and Databricks support cross-cloud deployments.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DBaaS (Database-as-a-Service): </a:t>
            </a:r>
            <a:r>
              <a:rPr lang="en-IN" dirty="0">
                <a:solidFill>
                  <a:srgbClr val="002060"/>
                </a:solidFill>
              </a:rPr>
              <a:t>Offloads routine tasks like backups and scaling</a:t>
            </a:r>
          </a:p>
        </p:txBody>
      </p:sp>
    </p:spTree>
    <p:extLst>
      <p:ext uri="{BB962C8B-B14F-4D97-AF65-F5344CB8AC3E}">
        <p14:creationId xmlns:p14="http://schemas.microsoft.com/office/powerpoint/2010/main" val="2686416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0FB578-165A-107A-3478-ADEF8EA02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5E34BB-D172-343A-F197-C9669C1DC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C9E0CCF-76ED-6E47-A337-616AEF249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80"/>
            <a:ext cx="10869118" cy="68468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Rise of Multi-Model &amp; Specialized Databases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3AE78-92B9-5FFD-CE66-6557A2A1F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Multi-Model Systems: </a:t>
            </a:r>
            <a:r>
              <a:rPr lang="en-IN" dirty="0">
                <a:solidFill>
                  <a:srgbClr val="002060"/>
                </a:solidFill>
              </a:rPr>
              <a:t>Support relational, document, graph, and key-value models in one backend (e.g., </a:t>
            </a:r>
            <a:r>
              <a:rPr lang="en-IN" dirty="0" err="1">
                <a:solidFill>
                  <a:srgbClr val="002060"/>
                </a:solidFill>
              </a:rPr>
              <a:t>ArangoDB</a:t>
            </a:r>
            <a:r>
              <a:rPr lang="en-IN" dirty="0">
                <a:solidFill>
                  <a:srgbClr val="002060"/>
                </a:solidFill>
              </a:rPr>
              <a:t>, </a:t>
            </a:r>
            <a:r>
              <a:rPr lang="en-IN" dirty="0" err="1">
                <a:solidFill>
                  <a:srgbClr val="002060"/>
                </a:solidFill>
              </a:rPr>
              <a:t>OrientDB</a:t>
            </a:r>
            <a:r>
              <a:rPr lang="en-IN" dirty="0">
                <a:solidFill>
                  <a:srgbClr val="002060"/>
                </a:solidFill>
              </a:rPr>
              <a:t>).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Vector Databases: </a:t>
            </a:r>
            <a:r>
              <a:rPr lang="en-IN" dirty="0">
                <a:solidFill>
                  <a:srgbClr val="002060"/>
                </a:solidFill>
              </a:rPr>
              <a:t>Designed for AI workloads and semantic search (e.g., Pinecone, Weaviate).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Real-Time Analytics Engines: </a:t>
            </a:r>
            <a:r>
              <a:rPr lang="en-IN" dirty="0">
                <a:solidFill>
                  <a:srgbClr val="002060"/>
                </a:solidFill>
              </a:rPr>
              <a:t>In-memory and columnar databases like </a:t>
            </a:r>
            <a:r>
              <a:rPr lang="en-IN" dirty="0" err="1">
                <a:solidFill>
                  <a:srgbClr val="002060"/>
                </a:solidFill>
              </a:rPr>
              <a:t>ClickHouse</a:t>
            </a:r>
            <a:r>
              <a:rPr lang="en-IN" dirty="0">
                <a:solidFill>
                  <a:srgbClr val="002060"/>
                </a:solidFill>
              </a:rPr>
              <a:t> and Apache Druid are booming</a:t>
            </a:r>
          </a:p>
        </p:txBody>
      </p:sp>
    </p:spTree>
    <p:extLst>
      <p:ext uri="{BB962C8B-B14F-4D97-AF65-F5344CB8AC3E}">
        <p14:creationId xmlns:p14="http://schemas.microsoft.com/office/powerpoint/2010/main" val="3185623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2806C-86DD-88A7-68F5-DDABBFA0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4D98E88-1B39-54BC-1D11-A649D4AA4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EE360964-DE56-BD02-1D30-17E19A6E4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80"/>
            <a:ext cx="10869118" cy="684680"/>
          </a:xfrm>
        </p:spPr>
        <p:txBody>
          <a:bodyPr>
            <a:normAutofit fontScale="90000"/>
          </a:bodyPr>
          <a:lstStyle/>
          <a:p>
            <a:r>
              <a:rPr lang="it-IT" b="1" dirty="0">
                <a:solidFill>
                  <a:srgbClr val="C00000"/>
                </a:solidFill>
              </a:rPr>
              <a:t>Generative AI &amp; Natural Language Interfaces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728A8C-0723-9CBA-AC9B-319F6CA25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NLP for Querying: </a:t>
            </a:r>
            <a:r>
              <a:rPr lang="en-IN" dirty="0">
                <a:solidFill>
                  <a:srgbClr val="002060"/>
                </a:solidFill>
              </a:rPr>
              <a:t>Users can ask questions in plain language and receive structured results (e.g., ChatGPT plugins, Google’s Data </a:t>
            </a:r>
            <a:r>
              <a:rPr lang="en-IN" dirty="0" err="1">
                <a:solidFill>
                  <a:srgbClr val="002060"/>
                </a:solidFill>
              </a:rPr>
              <a:t>QnA</a:t>
            </a:r>
            <a:r>
              <a:rPr lang="en-IN" dirty="0">
                <a:solidFill>
                  <a:srgbClr val="002060"/>
                </a:solidFill>
              </a:rPr>
              <a:t>).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Automated Reporting: </a:t>
            </a:r>
            <a:r>
              <a:rPr lang="en-IN" dirty="0">
                <a:solidFill>
                  <a:srgbClr val="002060"/>
                </a:solidFill>
              </a:rPr>
              <a:t>AI generates insights and dashboards without manual scripting.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Schema Discovery: </a:t>
            </a:r>
            <a:r>
              <a:rPr lang="en-IN" dirty="0">
                <a:solidFill>
                  <a:srgbClr val="002060"/>
                </a:solidFill>
              </a:rPr>
              <a:t>NLP tools help identify relationships and anomalies in complex schemas.</a:t>
            </a:r>
          </a:p>
        </p:txBody>
      </p:sp>
    </p:spTree>
    <p:extLst>
      <p:ext uri="{BB962C8B-B14F-4D97-AF65-F5344CB8AC3E}">
        <p14:creationId xmlns:p14="http://schemas.microsoft.com/office/powerpoint/2010/main" val="2862411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6867A2-EE59-1A73-7F2C-7253FD402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3BFBCCA-B3F5-21B1-FB45-76D257A34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8C4D0D29-2969-450B-9C79-96E260105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80"/>
            <a:ext cx="10869118" cy="68468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Enhanced Security &amp; Compliance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F281DE-9605-99F5-A787-CCF1696C5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346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b="1" dirty="0" err="1">
                <a:solidFill>
                  <a:srgbClr val="FF0000"/>
                </a:solidFill>
              </a:rPr>
              <a:t>Behavioral</a:t>
            </a:r>
            <a:r>
              <a:rPr lang="en-IN" b="1" dirty="0">
                <a:solidFill>
                  <a:srgbClr val="FF0000"/>
                </a:solidFill>
              </a:rPr>
              <a:t> Monitoring: </a:t>
            </a:r>
            <a:r>
              <a:rPr lang="en-IN" dirty="0">
                <a:solidFill>
                  <a:srgbClr val="002060"/>
                </a:solidFill>
              </a:rPr>
              <a:t>AI detects unusual access patterns and credential misuse.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Shadow Data Detection: </a:t>
            </a:r>
            <a:r>
              <a:rPr lang="en-IN" dirty="0">
                <a:solidFill>
                  <a:srgbClr val="002060"/>
                </a:solidFill>
              </a:rPr>
              <a:t>Identifies unmanaged datasets that pose compliance risks.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Confidential Computing &amp; Blockchain Audits: </a:t>
            </a:r>
            <a:r>
              <a:rPr lang="en-IN" dirty="0">
                <a:solidFill>
                  <a:srgbClr val="002060"/>
                </a:solidFill>
              </a:rPr>
              <a:t>Emerging techniques for secure, verifiable data governance</a:t>
            </a:r>
          </a:p>
        </p:txBody>
      </p:sp>
    </p:spTree>
    <p:extLst>
      <p:ext uri="{BB962C8B-B14F-4D97-AF65-F5344CB8AC3E}">
        <p14:creationId xmlns:p14="http://schemas.microsoft.com/office/powerpoint/2010/main" val="1525183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1935</TotalTime>
  <Words>427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Emerging Trends in Database Technology</vt:lpstr>
      <vt:lpstr>Agenda</vt:lpstr>
      <vt:lpstr> latest trends and advancements</vt:lpstr>
      <vt:lpstr>AI-Powered Database Optimization</vt:lpstr>
      <vt:lpstr>Cloud-Native &amp; Multi-Cloud Databases</vt:lpstr>
      <vt:lpstr>Rise of Multi-Model &amp; Specialized Databases</vt:lpstr>
      <vt:lpstr>Generative AI &amp; Natural Language Interfaces</vt:lpstr>
      <vt:lpstr>Enhanced Security &amp; Compliance</vt:lpstr>
      <vt:lpstr>Autonomous &amp; Self-Healing Databases</vt:lpstr>
      <vt:lpstr>DevOps &amp; Infrastructure-as-Code (IaC) Integration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4</cp:revision>
  <dcterms:created xsi:type="dcterms:W3CDTF">2025-07-24T12:12:41Z</dcterms:created>
  <dcterms:modified xsi:type="dcterms:W3CDTF">2025-08-11T07:02:14Z</dcterms:modified>
</cp:coreProperties>
</file>