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9" r:id="rId4"/>
    <p:sldId id="270" r:id="rId5"/>
    <p:sldId id="262" r:id="rId6"/>
    <p:sldId id="263" r:id="rId7"/>
    <p:sldId id="264" r:id="rId8"/>
    <p:sldId id="271" r:id="rId9"/>
    <p:sldId id="27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84A4DE23-FED3-40A6-B3C6-7D297E08EAE1}"/>
    <pc:docChg chg="undo custSel addSld delSld modSld">
      <pc:chgData name="Krishna Kant Dubey" userId="cd28fa1e1902c48d" providerId="LiveId" clId="{84A4DE23-FED3-40A6-B3C6-7D297E08EAE1}" dt="2025-08-07T14:39:21.716" v="283" actId="108"/>
      <pc:docMkLst>
        <pc:docMk/>
      </pc:docMkLst>
      <pc:sldChg chg="modSp mod">
        <pc:chgData name="Krishna Kant Dubey" userId="cd28fa1e1902c48d" providerId="LiveId" clId="{84A4DE23-FED3-40A6-B3C6-7D297E08EAE1}" dt="2025-08-05T14:05:41.166" v="2" actId="207"/>
        <pc:sldMkLst>
          <pc:docMk/>
          <pc:sldMk cId="1080327146" sldId="256"/>
        </pc:sldMkLst>
        <pc:spChg chg="mod">
          <ac:chgData name="Krishna Kant Dubey" userId="cd28fa1e1902c48d" providerId="LiveId" clId="{84A4DE23-FED3-40A6-B3C6-7D297E08EAE1}" dt="2025-08-05T14:05:41.166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84A4DE23-FED3-40A6-B3C6-7D297E08EAE1}" dt="2025-08-05T14:08:25.670" v="31" actId="14100"/>
        <pc:sldMkLst>
          <pc:docMk/>
          <pc:sldMk cId="2701513036" sldId="259"/>
        </pc:sldMkLst>
        <pc:spChg chg="mod">
          <ac:chgData name="Krishna Kant Dubey" userId="cd28fa1e1902c48d" providerId="LiveId" clId="{84A4DE23-FED3-40A6-B3C6-7D297E08EAE1}" dt="2025-08-05T14:08:25.670" v="31" actId="14100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84A4DE23-FED3-40A6-B3C6-7D297E08EAE1}" dt="2025-08-05T14:38:35.915" v="107" actId="20577"/>
        <pc:sldMkLst>
          <pc:docMk/>
          <pc:sldMk cId="1248854694" sldId="262"/>
        </pc:sldMkLst>
        <pc:spChg chg="mod">
          <ac:chgData name="Krishna Kant Dubey" userId="cd28fa1e1902c48d" providerId="LiveId" clId="{84A4DE23-FED3-40A6-B3C6-7D297E08EAE1}" dt="2025-08-05T14:38:23.226" v="98" actId="1035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add mod">
        <pc:chgData name="Krishna Kant Dubey" userId="cd28fa1e1902c48d" providerId="LiveId" clId="{84A4DE23-FED3-40A6-B3C6-7D297E08EAE1}" dt="2025-08-07T14:39:18.464" v="282"/>
        <pc:sldMkLst>
          <pc:docMk/>
          <pc:sldMk cId="349747687" sldId="263"/>
        </pc:sldMkLst>
        <pc:spChg chg="mod">
          <ac:chgData name="Krishna Kant Dubey" userId="cd28fa1e1902c48d" providerId="LiveId" clId="{84A4DE23-FED3-40A6-B3C6-7D297E08EAE1}" dt="2025-08-07T14:31:08.577" v="111" actId="20577"/>
          <ac:spMkLst>
            <pc:docMk/>
            <pc:sldMk cId="349747687" sldId="263"/>
            <ac:spMk id="12" creationId="{8EF55225-7A9D-D092-D512-6583849764F6}"/>
          </ac:spMkLst>
        </pc:sp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660052111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523703413" sldId="264"/>
        </pc:sldMkLst>
      </pc:sldChg>
      <pc:sldChg chg="addSp delSp modSp add mod">
        <pc:chgData name="Krishna Kant Dubey" userId="cd28fa1e1902c48d" providerId="LiveId" clId="{84A4DE23-FED3-40A6-B3C6-7D297E08EAE1}" dt="2025-08-07T14:39:21.716" v="283" actId="108"/>
        <pc:sldMkLst>
          <pc:docMk/>
          <pc:sldMk cId="3493401632" sldId="264"/>
        </pc:sldMkLst>
        <pc:spChg chg="mod">
          <ac:chgData name="Krishna Kant Dubey" userId="cd28fa1e1902c48d" providerId="LiveId" clId="{84A4DE23-FED3-40A6-B3C6-7D297E08EAE1}" dt="2025-08-07T14:35:29.804" v="205"/>
          <ac:spMkLst>
            <pc:docMk/>
            <pc:sldMk cId="3493401632" sldId="264"/>
            <ac:spMk id="12" creationId="{C4BAF04C-05FA-01F0-9477-3DF5B7CA5EBB}"/>
          </ac:spMkLst>
        </pc:sp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4181012617" sldId="268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F3C5F2BA-F452-4AB9-BD00-EA8AA37CF020}"/>
    <pc:docChg chg="undo custSel addSld modSld">
      <pc:chgData name="Krishna Kant Dubey" userId="cd28fa1e1902c48d" providerId="LiveId" clId="{F3C5F2BA-F452-4AB9-BD00-EA8AA37CF020}" dt="2025-08-08T09:39:58.203" v="356" actId="20577"/>
      <pc:docMkLst>
        <pc:docMk/>
      </pc:docMkLst>
      <pc:sldChg chg="modSp mod">
        <pc:chgData name="Krishna Kant Dubey" userId="cd28fa1e1902c48d" providerId="LiveId" clId="{F3C5F2BA-F452-4AB9-BD00-EA8AA37CF020}" dt="2025-08-08T07:42:29.689" v="2" actId="113"/>
        <pc:sldMkLst>
          <pc:docMk/>
          <pc:sldMk cId="1080327146" sldId="256"/>
        </pc:sldMkLst>
        <pc:spChg chg="mod">
          <ac:chgData name="Krishna Kant Dubey" userId="cd28fa1e1902c48d" providerId="LiveId" clId="{F3C5F2BA-F452-4AB9-BD00-EA8AA37CF020}" dt="2025-08-08T07:42:29.689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3C5F2BA-F452-4AB9-BD00-EA8AA37CF020}" dt="2025-08-08T07:43:04.512" v="8" actId="207"/>
        <pc:sldMkLst>
          <pc:docMk/>
          <pc:sldMk cId="2701513036" sldId="259"/>
        </pc:sldMkLst>
        <pc:spChg chg="mod">
          <ac:chgData name="Krishna Kant Dubey" userId="cd28fa1e1902c48d" providerId="LiveId" clId="{F3C5F2BA-F452-4AB9-BD00-EA8AA37CF020}" dt="2025-08-08T07:43:04.51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F3C5F2BA-F452-4AB9-BD00-EA8AA37CF020}" dt="2025-08-08T09:39:58.203" v="356" actId="20577"/>
        <pc:sldMkLst>
          <pc:docMk/>
          <pc:sldMk cId="1248854694" sldId="262"/>
        </pc:sldMkLst>
        <pc:spChg chg="mod">
          <ac:chgData name="Krishna Kant Dubey" userId="cd28fa1e1902c48d" providerId="LiveId" clId="{F3C5F2BA-F452-4AB9-BD00-EA8AA37CF020}" dt="2025-08-08T07:46:15.474" v="61" actId="20577"/>
          <ac:spMkLst>
            <pc:docMk/>
            <pc:sldMk cId="1248854694" sldId="262"/>
            <ac:spMk id="12" creationId="{5AF4F4BF-6716-49E6-9582-E583D0D30CE3}"/>
          </ac:spMkLst>
        </pc:spChg>
        <pc:picChg chg="mod">
          <ac:chgData name="Krishna Kant Dubey" userId="cd28fa1e1902c48d" providerId="LiveId" clId="{F3C5F2BA-F452-4AB9-BD00-EA8AA37CF020}" dt="2025-08-08T07:45:07.655" v="50" actId="1076"/>
          <ac:picMkLst>
            <pc:docMk/>
            <pc:sldMk cId="1248854694" sldId="262"/>
            <ac:picMk id="9" creationId="{C0CEA051-E689-6F5E-E0CF-0341E67C596A}"/>
          </ac:picMkLst>
        </pc:picChg>
      </pc:sldChg>
      <pc:sldChg chg="addSp delSp modSp mod">
        <pc:chgData name="Krishna Kant Dubey" userId="cd28fa1e1902c48d" providerId="LiveId" clId="{F3C5F2BA-F452-4AB9-BD00-EA8AA37CF020}" dt="2025-08-08T09:10:13.962" v="295" actId="255"/>
        <pc:sldMkLst>
          <pc:docMk/>
          <pc:sldMk cId="349747687" sldId="263"/>
        </pc:sldMkLst>
        <pc:spChg chg="mod">
          <ac:chgData name="Krishna Kant Dubey" userId="cd28fa1e1902c48d" providerId="LiveId" clId="{F3C5F2BA-F452-4AB9-BD00-EA8AA37CF020}" dt="2025-08-08T07:58:26.455" v="84" actId="20577"/>
          <ac:spMkLst>
            <pc:docMk/>
            <pc:sldMk cId="349747687" sldId="263"/>
            <ac:spMk id="12" creationId="{8EF55225-7A9D-D092-D512-6583849764F6}"/>
          </ac:spMkLst>
        </pc:spChg>
        <pc:graphicFrameChg chg="add mod modGraphic">
          <ac:chgData name="Krishna Kant Dubey" userId="cd28fa1e1902c48d" providerId="LiveId" clId="{F3C5F2BA-F452-4AB9-BD00-EA8AA37CF020}" dt="2025-08-08T09:10:13.962" v="295" actId="255"/>
          <ac:graphicFrameMkLst>
            <pc:docMk/>
            <pc:sldMk cId="349747687" sldId="263"/>
            <ac:graphicFrameMk id="2" creationId="{E6304D91-EAA3-83D2-F49A-F69147DC9D94}"/>
          </ac:graphicFrameMkLst>
        </pc:graphicFrameChg>
        <pc:picChg chg="mod">
          <ac:chgData name="Krishna Kant Dubey" userId="cd28fa1e1902c48d" providerId="LiveId" clId="{F3C5F2BA-F452-4AB9-BD00-EA8AA37CF020}" dt="2025-08-08T08:18:28.942" v="183" actId="14100"/>
          <ac:picMkLst>
            <pc:docMk/>
            <pc:sldMk cId="349747687" sldId="263"/>
            <ac:picMk id="9" creationId="{95536FCA-3FB1-D09D-EC18-43FFC8CD7D75}"/>
          </ac:picMkLst>
        </pc:picChg>
      </pc:sldChg>
      <pc:sldChg chg="addSp delSp modSp mod">
        <pc:chgData name="Krishna Kant Dubey" userId="cd28fa1e1902c48d" providerId="LiveId" clId="{F3C5F2BA-F452-4AB9-BD00-EA8AA37CF020}" dt="2025-08-08T09:13:50.033" v="315" actId="113"/>
        <pc:sldMkLst>
          <pc:docMk/>
          <pc:sldMk cId="3493401632" sldId="264"/>
        </pc:sldMkLst>
        <pc:spChg chg="mod">
          <ac:chgData name="Krishna Kant Dubey" userId="cd28fa1e1902c48d" providerId="LiveId" clId="{F3C5F2BA-F452-4AB9-BD00-EA8AA37CF020}" dt="2025-08-08T09:13:50.033" v="315" actId="113"/>
          <ac:spMkLst>
            <pc:docMk/>
            <pc:sldMk cId="3493401632" sldId="264"/>
            <ac:spMk id="12" creationId="{C4BAF04C-05FA-01F0-9477-3DF5B7CA5EBB}"/>
          </ac:spMkLst>
        </pc:spChg>
      </pc:sldChg>
      <pc:sldChg chg="modSp add mod">
        <pc:chgData name="Krishna Kant Dubey" userId="cd28fa1e1902c48d" providerId="LiveId" clId="{F3C5F2BA-F452-4AB9-BD00-EA8AA37CF020}" dt="2025-08-08T09:13:34.554" v="314"/>
        <pc:sldMkLst>
          <pc:docMk/>
          <pc:sldMk cId="3516519149" sldId="265"/>
        </pc:sldMkLst>
      </pc:sldChg>
      <pc:sldChg chg="modSp add mod">
        <pc:chgData name="Krishna Kant Dubey" userId="cd28fa1e1902c48d" providerId="LiveId" clId="{F3C5F2BA-F452-4AB9-BD00-EA8AA37CF020}" dt="2025-08-08T09:28:47.397" v="326" actId="113"/>
        <pc:sldMkLst>
          <pc:docMk/>
          <pc:sldMk cId="2771002345" sldId="266"/>
        </pc:sldMkLst>
      </pc:sldChg>
      <pc:sldChg chg="modSp add mod">
        <pc:chgData name="Krishna Kant Dubey" userId="cd28fa1e1902c48d" providerId="LiveId" clId="{F3C5F2BA-F452-4AB9-BD00-EA8AA37CF020}" dt="2025-08-08T09:31:38.355" v="336"/>
        <pc:sldMkLst>
          <pc:docMk/>
          <pc:sldMk cId="516439473" sldId="267"/>
        </pc:sldMkLst>
      </pc:sldChg>
      <pc:sldChg chg="addSp modSp add mod">
        <pc:chgData name="Krishna Kant Dubey" userId="cd28fa1e1902c48d" providerId="LiveId" clId="{F3C5F2BA-F452-4AB9-BD00-EA8AA37CF020}" dt="2025-08-08T09:39:40.850" v="355" actId="113"/>
        <pc:sldMkLst>
          <pc:docMk/>
          <pc:sldMk cId="4138379922" sldId="268"/>
        </pc:sldMkLst>
      </pc:sldChg>
      <pc:sldChg chg="addSp modSp add">
        <pc:chgData name="Krishna Kant Dubey" userId="cd28fa1e1902c48d" providerId="LiveId" clId="{F3C5F2BA-F452-4AB9-BD00-EA8AA37CF020}" dt="2025-08-08T09:32:58.697" v="342"/>
        <pc:sldMkLst>
          <pc:docMk/>
          <pc:sldMk cId="4212594746" sldId="269"/>
        </pc:sldMkLst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05T13:53:48.959" v="474" actId="108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  <pc:spChg chg="mod">
          <ac:chgData name="Krishna Kant Dubey" userId="cd28fa1e1902c48d" providerId="LiveId" clId="{C25965B4-467B-42C7-B490-FA5BBB9C96E3}" dt="2025-08-05T12:06:30.471" v="3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9D7DB283-8459-4206-96E2-B01EAFFF9444}"/>
    <pc:docChg chg="undo custSel addSld delSld modSld">
      <pc:chgData name="Krishna Kant Dubey" userId="cd28fa1e1902c48d" providerId="LiveId" clId="{9D7DB283-8459-4206-96E2-B01EAFFF9444}" dt="2025-08-11T06:11:43.046" v="221"/>
      <pc:docMkLst>
        <pc:docMk/>
      </pc:docMkLst>
      <pc:sldChg chg="modSp mod">
        <pc:chgData name="Krishna Kant Dubey" userId="cd28fa1e1902c48d" providerId="LiveId" clId="{9D7DB283-8459-4206-96E2-B01EAFFF9444}" dt="2025-08-08T09:41:33.423" v="2" actId="113"/>
        <pc:sldMkLst>
          <pc:docMk/>
          <pc:sldMk cId="1080327146" sldId="256"/>
        </pc:sldMkLst>
        <pc:spChg chg="mod">
          <ac:chgData name="Krishna Kant Dubey" userId="cd28fa1e1902c48d" providerId="LiveId" clId="{9D7DB283-8459-4206-96E2-B01EAFFF9444}" dt="2025-08-08T09:41:33.423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9D7DB283-8459-4206-96E2-B01EAFFF9444}" dt="2025-08-11T06:11:43.046" v="221"/>
        <pc:sldMkLst>
          <pc:docMk/>
          <pc:sldMk cId="2381247086" sldId="257"/>
        </pc:sldMkLst>
        <pc:picChg chg="add mod">
          <ac:chgData name="Krishna Kant Dubey" userId="cd28fa1e1902c48d" providerId="LiveId" clId="{9D7DB283-8459-4206-96E2-B01EAFFF9444}" dt="2025-08-11T06:11:43.046" v="221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9D7DB283-8459-4206-96E2-B01EAFFF9444}" dt="2025-08-08T09:42:06.863" v="6" actId="207"/>
        <pc:sldMkLst>
          <pc:docMk/>
          <pc:sldMk cId="2701513036" sldId="259"/>
        </pc:sldMkLst>
        <pc:spChg chg="mod">
          <ac:chgData name="Krishna Kant Dubey" userId="cd28fa1e1902c48d" providerId="LiveId" clId="{9D7DB283-8459-4206-96E2-B01EAFFF9444}" dt="2025-08-08T09:42:06.863" v="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9D7DB283-8459-4206-96E2-B01EAFFF9444}" dt="2025-08-08T10:17:28.089" v="179" actId="12385"/>
        <pc:sldMkLst>
          <pc:docMk/>
          <pc:sldMk cId="1248854694" sldId="262"/>
        </pc:sldMkLst>
        <pc:spChg chg="mod">
          <ac:chgData name="Krishna Kant Dubey" userId="cd28fa1e1902c48d" providerId="LiveId" clId="{9D7DB283-8459-4206-96E2-B01EAFFF9444}" dt="2025-08-08T09:52:06.685" v="45" actId="207"/>
          <ac:spMkLst>
            <pc:docMk/>
            <pc:sldMk cId="1248854694" sldId="262"/>
            <ac:spMk id="12" creationId="{5AF4F4BF-6716-49E6-9582-E583D0D30CE3}"/>
          </ac:spMkLst>
        </pc:spChg>
        <pc:graphicFrameChg chg="add mod ord modGraphic">
          <ac:chgData name="Krishna Kant Dubey" userId="cd28fa1e1902c48d" providerId="LiveId" clId="{9D7DB283-8459-4206-96E2-B01EAFFF9444}" dt="2025-08-08T10:17:28.089" v="179" actId="12385"/>
          <ac:graphicFrameMkLst>
            <pc:docMk/>
            <pc:sldMk cId="1248854694" sldId="262"/>
            <ac:graphicFrameMk id="2" creationId="{5F893996-262C-FFAE-1E2B-A4B0D201D2AC}"/>
          </ac:graphicFrameMkLst>
        </pc:graphicFrameChg>
      </pc:sldChg>
      <pc:sldChg chg="modSp mod">
        <pc:chgData name="Krishna Kant Dubey" userId="cd28fa1e1902c48d" providerId="LiveId" clId="{9D7DB283-8459-4206-96E2-B01EAFFF9444}" dt="2025-08-08T10:33:11.353" v="197" actId="12385"/>
        <pc:sldMkLst>
          <pc:docMk/>
          <pc:sldMk cId="349747687" sldId="263"/>
        </pc:sldMkLst>
        <pc:spChg chg="mod">
          <ac:chgData name="Krishna Kant Dubey" userId="cd28fa1e1902c48d" providerId="LiveId" clId="{9D7DB283-8459-4206-96E2-B01EAFFF9444}" dt="2025-08-08T10:16:40.648" v="178" actId="14100"/>
          <ac:spMkLst>
            <pc:docMk/>
            <pc:sldMk cId="349747687" sldId="263"/>
            <ac:spMk id="12" creationId="{8EF55225-7A9D-D092-D512-6583849764F6}"/>
          </ac:spMkLst>
        </pc:spChg>
        <pc:graphicFrameChg chg="mod modGraphic">
          <ac:chgData name="Krishna Kant Dubey" userId="cd28fa1e1902c48d" providerId="LiveId" clId="{9D7DB283-8459-4206-96E2-B01EAFFF9444}" dt="2025-08-08T10:33:11.353" v="197" actId="12385"/>
          <ac:graphicFrameMkLst>
            <pc:docMk/>
            <pc:sldMk cId="349747687" sldId="263"/>
            <ac:graphicFrameMk id="2" creationId="{E6304D91-EAA3-83D2-F49A-F69147DC9D94}"/>
          </ac:graphicFrameMkLst>
        </pc:graphicFrameChg>
      </pc:sldChg>
      <pc:sldChg chg="addSp delSp modSp mod chgLayout">
        <pc:chgData name="Krishna Kant Dubey" userId="cd28fa1e1902c48d" providerId="LiveId" clId="{9D7DB283-8459-4206-96E2-B01EAFFF9444}" dt="2025-08-08T10:05:13.270" v="142" actId="108"/>
        <pc:sldMkLst>
          <pc:docMk/>
          <pc:sldMk cId="3493401632" sldId="264"/>
        </pc:sldMkLst>
        <pc:spChg chg="add mod ord">
          <ac:chgData name="Krishna Kant Dubey" userId="cd28fa1e1902c48d" providerId="LiveId" clId="{9D7DB283-8459-4206-96E2-B01EAFFF9444}" dt="2025-08-08T10:05:13.270" v="142" actId="108"/>
          <ac:spMkLst>
            <pc:docMk/>
            <pc:sldMk cId="3493401632" sldId="264"/>
            <ac:spMk id="3" creationId="{BBFA249B-BA43-2952-B2E0-5A59FADAECE6}"/>
          </ac:spMkLst>
        </pc:spChg>
        <pc:spChg chg="mod ord">
          <ac:chgData name="Krishna Kant Dubey" userId="cd28fa1e1902c48d" providerId="LiveId" clId="{9D7DB283-8459-4206-96E2-B01EAFFF9444}" dt="2025-08-08T10:02:25.496" v="115" actId="700"/>
          <ac:spMkLst>
            <pc:docMk/>
            <pc:sldMk cId="3493401632" sldId="264"/>
            <ac:spMk id="12" creationId="{C4BAF04C-05FA-01F0-9477-3DF5B7CA5EBB}"/>
          </ac:spMkLst>
        </pc:spChg>
        <pc:picChg chg="mod">
          <ac:chgData name="Krishna Kant Dubey" userId="cd28fa1e1902c48d" providerId="LiveId" clId="{9D7DB283-8459-4206-96E2-B01EAFFF9444}" dt="2025-08-08T10:01:20.466" v="107" actId="1076"/>
          <ac:picMkLst>
            <pc:docMk/>
            <pc:sldMk cId="3493401632" sldId="264"/>
            <ac:picMk id="9" creationId="{70788C14-16D8-0AEA-6035-1F8144EC7CF4}"/>
          </ac:picMkLst>
        </pc:picChg>
      </pc:sldChg>
      <pc:sldChg chg="del">
        <pc:chgData name="Krishna Kant Dubey" userId="cd28fa1e1902c48d" providerId="LiveId" clId="{9D7DB283-8459-4206-96E2-B01EAFFF9444}" dt="2025-08-08T10:18:33.067" v="183" actId="2696"/>
        <pc:sldMkLst>
          <pc:docMk/>
          <pc:sldMk cId="3516519149" sldId="265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2771002345" sldId="266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516439473" sldId="267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138379922" sldId="268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212594746" sldId="269"/>
        </pc:sldMkLst>
      </pc:sldChg>
      <pc:sldChg chg="modSp add del mod">
        <pc:chgData name="Krishna Kant Dubey" userId="cd28fa1e1902c48d" providerId="LiveId" clId="{9D7DB283-8459-4206-96E2-B01EAFFF9444}" dt="2025-08-08T10:36:01.987" v="220" actId="207"/>
        <pc:sldMkLst>
          <pc:docMk/>
          <pc:sldMk cId="1656214928" sldId="270"/>
        </pc:sldMkLst>
        <pc:spChg chg="mod">
          <ac:chgData name="Krishna Kant Dubey" userId="cd28fa1e1902c48d" providerId="LiveId" clId="{9D7DB283-8459-4206-96E2-B01EAFFF9444}" dt="2025-08-08T10:36:01.987" v="220" actId="207"/>
          <ac:spMkLst>
            <pc:docMk/>
            <pc:sldMk cId="1656214928" sldId="270"/>
            <ac:spMk id="12" creationId="{4205925A-A979-3A62-B8A3-D5A8CA50DA5E}"/>
          </ac:spMkLst>
        </pc:spChg>
        <pc:spChg chg="mod">
          <ac:chgData name="Krishna Kant Dubey" userId="cd28fa1e1902c48d" providerId="LiveId" clId="{9D7DB283-8459-4206-96E2-B01EAFFF9444}" dt="2025-08-08T09:48:34.659" v="42" actId="14100"/>
          <ac:spMkLst>
            <pc:docMk/>
            <pc:sldMk cId="1656214928" sldId="270"/>
            <ac:spMk id="13" creationId="{43FAB249-6242-1FB9-347E-73A75BCA13BB}"/>
          </ac:spMkLst>
        </pc:spChg>
      </pc:sldChg>
      <pc:sldChg chg="new del">
        <pc:chgData name="Krishna Kant Dubey" userId="cd28fa1e1902c48d" providerId="LiveId" clId="{9D7DB283-8459-4206-96E2-B01EAFFF9444}" dt="2025-08-08T10:02:05.736" v="112" actId="680"/>
        <pc:sldMkLst>
          <pc:docMk/>
          <pc:sldMk cId="3867323105" sldId="270"/>
        </pc:sldMkLst>
      </pc:sldChg>
      <pc:sldChg chg="addSp delSp modSp new mod">
        <pc:chgData name="Krishna Kant Dubey" userId="cd28fa1e1902c48d" providerId="LiveId" clId="{9D7DB283-8459-4206-96E2-B01EAFFF9444}" dt="2025-08-08T10:33:27.901" v="198" actId="12385"/>
        <pc:sldMkLst>
          <pc:docMk/>
          <pc:sldMk cId="1989374203" sldId="271"/>
        </pc:sldMkLst>
        <pc:spChg chg="mod">
          <ac:chgData name="Krishna Kant Dubey" userId="cd28fa1e1902c48d" providerId="LiveId" clId="{9D7DB283-8459-4206-96E2-B01EAFFF9444}" dt="2025-08-08T10:12:46.090" v="146" actId="207"/>
          <ac:spMkLst>
            <pc:docMk/>
            <pc:sldMk cId="1989374203" sldId="271"/>
            <ac:spMk id="2" creationId="{89CE0020-367A-7A16-22EA-15386A3143C0}"/>
          </ac:spMkLst>
        </pc:spChg>
        <pc:graphicFrameChg chg="add mod ord modGraphic">
          <ac:chgData name="Krishna Kant Dubey" userId="cd28fa1e1902c48d" providerId="LiveId" clId="{9D7DB283-8459-4206-96E2-B01EAFFF9444}" dt="2025-08-08T10:33:27.901" v="198" actId="12385"/>
          <ac:graphicFrameMkLst>
            <pc:docMk/>
            <pc:sldMk cId="1989374203" sldId="271"/>
            <ac:graphicFrameMk id="4" creationId="{C50911F4-758F-7C61-5FD2-CB7FB8014D84}"/>
          </ac:graphicFrameMkLst>
        </pc:graphicFrameChg>
      </pc:sldChg>
      <pc:sldChg chg="addSp delSp modSp add mod">
        <pc:chgData name="Krishna Kant Dubey" userId="cd28fa1e1902c48d" providerId="LiveId" clId="{9D7DB283-8459-4206-96E2-B01EAFFF9444}" dt="2025-08-08T10:35:21.772" v="219" actId="207"/>
        <pc:sldMkLst>
          <pc:docMk/>
          <pc:sldMk cId="3540460090" sldId="272"/>
        </pc:sldMkLst>
        <pc:spChg chg="mod">
          <ac:chgData name="Krishna Kant Dubey" userId="cd28fa1e1902c48d" providerId="LiveId" clId="{9D7DB283-8459-4206-96E2-B01EAFFF9444}" dt="2025-08-08T10:32:06.712" v="188" actId="207"/>
          <ac:spMkLst>
            <pc:docMk/>
            <pc:sldMk cId="3540460090" sldId="272"/>
            <ac:spMk id="2" creationId="{68040658-8A22-AFFE-1CC5-8CC9A20980DF}"/>
          </ac:spMkLst>
        </pc:spChg>
        <pc:spChg chg="add mod">
          <ac:chgData name="Krishna Kant Dubey" userId="cd28fa1e1902c48d" providerId="LiveId" clId="{9D7DB283-8459-4206-96E2-B01EAFFF9444}" dt="2025-08-08T10:35:21.772" v="219" actId="207"/>
          <ac:spMkLst>
            <pc:docMk/>
            <pc:sldMk cId="3540460090" sldId="272"/>
            <ac:spMk id="5" creationId="{A31FC320-82CC-A142-26C7-F167A7E9098A}"/>
          </ac:spMkLst>
        </pc:spChg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  <pc:spChg chg="mod">
          <ac:chgData name="Krishna Kant Dubey" userId="cd28fa1e1902c48d" providerId="LiveId" clId="{2D1B2E79-9D7A-4EB1-808D-37486EEE87D0}" dt="2025-08-05T11:28:44.776" v="106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modSp mod">
        <pc:chgData name="Krishna Kant Dubey" userId="cd28fa1e1902c48d" providerId="LiveId" clId="{58D190E9-1125-499B-8C31-6A847451639F}" dt="2025-08-05T11:43:08.803" v="2" actId="207"/>
        <pc:sldMkLst>
          <pc:docMk/>
          <pc:sldMk cId="1080327146" sldId="256"/>
        </pc:sldMkLst>
        <pc:spChg chg="mod">
          <ac:chgData name="Krishna Kant Dubey" userId="cd28fa1e1902c48d" providerId="LiveId" clId="{58D190E9-1125-499B-8C31-6A847451639F}" dt="2025-08-05T11:43:08.803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8D190E9-1125-499B-8C31-6A847451639F}" dt="2025-08-05T11:45:27.352" v="9" actId="113"/>
        <pc:sldMkLst>
          <pc:docMk/>
          <pc:sldMk cId="2701513036" sldId="259"/>
        </pc:sldMkLst>
        <pc:spChg chg="mod">
          <ac:chgData name="Krishna Kant Dubey" userId="cd28fa1e1902c48d" providerId="LiveId" clId="{58D190E9-1125-499B-8C31-6A847451639F}" dt="2025-08-05T11:45:27.352" v="9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8D190E9-1125-499B-8C31-6A847451639F}" dt="2025-08-05T11:48:10.434" v="26" actId="14100"/>
        <pc:sldMkLst>
          <pc:docMk/>
          <pc:sldMk cId="1248854694" sldId="262"/>
        </pc:sldMkLst>
        <pc:spChg chg="mod">
          <ac:chgData name="Krishna Kant Dubey" userId="cd28fa1e1902c48d" providerId="LiveId" clId="{58D190E9-1125-499B-8C31-6A847451639F}" dt="2025-08-05T11:48:10.434" v="26" actId="14100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Strategic Database Selection: Matching Types with Analysis Needs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Discuss methods to select the right database type, ensuring alignment with analysis requirements and optimizing database performance for AI Database Administration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05C0F-FE26-557A-C2BD-DBFC5011F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94A6C-AA79-67C7-727B-D4969EFBF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205925A-A979-3A62-B8A3-D5A8CA50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Method to Select the Right Database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FAB249-6242-1FB9-347E-73A75BCA1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860"/>
            <a:ext cx="10515600" cy="439211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Use Case and Analysis Requirements</a:t>
            </a:r>
          </a:p>
          <a:p>
            <a:r>
              <a:rPr lang="en-US" b="1" dirty="0">
                <a:solidFill>
                  <a:srgbClr val="002060"/>
                </a:solidFill>
              </a:rPr>
              <a:t>Data Characteristics to Database Types</a:t>
            </a:r>
          </a:p>
          <a:p>
            <a:r>
              <a:rPr lang="en-US" b="1" dirty="0">
                <a:solidFill>
                  <a:srgbClr val="002060"/>
                </a:solidFill>
              </a:rPr>
              <a:t>Optimize for AI-Driven Performance</a:t>
            </a:r>
          </a:p>
          <a:p>
            <a:r>
              <a:rPr lang="en-US" b="1" dirty="0">
                <a:solidFill>
                  <a:srgbClr val="002060"/>
                </a:solidFill>
              </a:rPr>
              <a:t>Evaluate Performance Trade-offs</a:t>
            </a:r>
          </a:p>
          <a:p>
            <a:r>
              <a:rPr lang="en-US" b="1" dirty="0">
                <a:solidFill>
                  <a:srgbClr val="002060"/>
                </a:solidFill>
              </a:rPr>
              <a:t>Use AI Tools to Assist in Selection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1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196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The Use Case and Analysis Requirements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sz="31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IN" sz="31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F893996-262C-FFAE-1E2B-A4B0D201D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169209"/>
              </p:ext>
            </p:extLst>
          </p:nvPr>
        </p:nvGraphicFramePr>
        <p:xfrm>
          <a:off x="838200" y="1825624"/>
          <a:ext cx="10329472" cy="36008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9268">
                  <a:extLst>
                    <a:ext uri="{9D8B030D-6E8A-4147-A177-3AD203B41FA5}">
                      <a16:colId xmlns:a16="http://schemas.microsoft.com/office/drawing/2014/main" val="663723130"/>
                    </a:ext>
                  </a:extLst>
                </a:gridCol>
                <a:gridCol w="7280204">
                  <a:extLst>
                    <a:ext uri="{9D8B030D-6E8A-4147-A177-3AD203B41FA5}">
                      <a16:colId xmlns:a16="http://schemas.microsoft.com/office/drawing/2014/main" val="1799318692"/>
                    </a:ext>
                  </a:extLst>
                </a:gridCol>
              </a:tblGrid>
              <a:tr h="600136">
                <a:tc>
                  <a:txBody>
                    <a:bodyPr/>
                    <a:lstStyle/>
                    <a:p>
                      <a:r>
                        <a:rPr lang="en-IN" sz="2000" dirty="0"/>
                        <a:t>Requirement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Key Questions to 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94563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Is the data structured, semi-structured, or unstructured?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08197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Query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 you need complex joins, aggregations, or graph traversals?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27180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Volume &amp;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Is the data high-volume, real-time, or batch-oriented?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59822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Access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Are reads or writes more frequent? Is latency critical?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14172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AI/ML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Will the database feed models or support real-time inference?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3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5DFE3-3758-1178-90A0-6EF8C548C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36FCA-3FB1-D09D-EC18-43FFC8CD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8"/>
            <a:ext cx="12192000" cy="6767486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EF55225-7A9D-D092-D512-65838497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28" y="953850"/>
            <a:ext cx="10634272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Data Characteristics to Database Types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304D91-EAA3-83D2-F49A-F69147DC9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77154"/>
              </p:ext>
            </p:extLst>
          </p:nvPr>
        </p:nvGraphicFramePr>
        <p:xfrm>
          <a:off x="719528" y="1589092"/>
          <a:ext cx="10830393" cy="440499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95001">
                  <a:extLst>
                    <a:ext uri="{9D8B030D-6E8A-4147-A177-3AD203B41FA5}">
                      <a16:colId xmlns:a16="http://schemas.microsoft.com/office/drawing/2014/main" val="3096187754"/>
                    </a:ext>
                  </a:extLst>
                </a:gridCol>
                <a:gridCol w="7835392">
                  <a:extLst>
                    <a:ext uri="{9D8B030D-6E8A-4147-A177-3AD203B41FA5}">
                      <a16:colId xmlns:a16="http://schemas.microsoft.com/office/drawing/2014/main" val="536259913"/>
                    </a:ext>
                  </a:extLst>
                </a:gridCol>
              </a:tblGrid>
              <a:tr h="406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Recommended DB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52624"/>
                  </a:ext>
                </a:extLst>
              </a:tr>
              <a:tr h="406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Structured (tabular)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Relational (PostgreSQL, MySQL)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731785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Semi-structured (JSON)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Document Store (MongoDB)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152598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Key-based lookup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Key-Value Store (Redis, DynamoDB)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513669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Time-series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Time-Series DB (</a:t>
                      </a:r>
                      <a:r>
                        <a:rPr lang="en-IN" sz="2000" dirty="0" err="1"/>
                        <a:t>InfluxDB</a:t>
                      </a:r>
                      <a:r>
                        <a:rPr lang="en-IN" sz="2000" dirty="0"/>
                        <a:t>, </a:t>
                      </a:r>
                      <a:r>
                        <a:rPr lang="en-IN" sz="2000" dirty="0" err="1"/>
                        <a:t>TimescaleDB</a:t>
                      </a:r>
                      <a:r>
                        <a:rPr lang="en-IN" sz="2000" dirty="0"/>
                        <a:t>)</a:t>
                      </a:r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941352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Relationship-heavy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Graph DB (Neo4j, Neptune)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446654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Analytical workloads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Columnar DB (</a:t>
                      </a:r>
                      <a:r>
                        <a:rPr lang="en-US" sz="2000" dirty="0" err="1"/>
                        <a:t>BigQuery</a:t>
                      </a:r>
                      <a:r>
                        <a:rPr lang="en-US" sz="2000" dirty="0"/>
                        <a:t>, Snowflake)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73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F97E2-9267-50F6-4936-2437D4F9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788C14-16D8-0AEA-6035-1F8144EC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4BAF04C-05FA-01F0-9477-3DF5B7CA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Optimize for AI-Driven Performance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249B-BA43-2952-B2E0-5A59FADA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Automation &amp; Self-Tuning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Aurora &amp; Snowflake: </a:t>
            </a:r>
            <a:r>
              <a:rPr lang="en-IN" b="1" dirty="0">
                <a:solidFill>
                  <a:srgbClr val="002060"/>
                </a:solidFill>
              </a:rPr>
              <a:t>Auto-scaling, auto-indexing, and workload-aware optimization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AI-enhanced RDBMS: </a:t>
            </a:r>
            <a:r>
              <a:rPr lang="en-IN" b="1" dirty="0">
                <a:solidFill>
                  <a:srgbClr val="002060"/>
                </a:solidFill>
              </a:rPr>
              <a:t>Use tools like Oracle Autonomous DB or SQL Server Intelligent Query Processing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Predictive Analytics Integration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</a:rPr>
              <a:t>Vector search </a:t>
            </a:r>
            <a:r>
              <a:rPr lang="en-IN" sz="2400" b="1" dirty="0">
                <a:solidFill>
                  <a:srgbClr val="002060"/>
                </a:solidFill>
              </a:rPr>
              <a:t>(e.g., Pinecone, Weaviate for embeddings)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</a:rPr>
              <a:t>ML model hosting </a:t>
            </a:r>
            <a:r>
              <a:rPr lang="en-IN" sz="2400" b="1" dirty="0">
                <a:solidFill>
                  <a:srgbClr val="002060"/>
                </a:solidFill>
              </a:rPr>
              <a:t>(e.g., </a:t>
            </a:r>
            <a:r>
              <a:rPr lang="en-IN" sz="2400" b="1" dirty="0" err="1">
                <a:solidFill>
                  <a:srgbClr val="002060"/>
                </a:solidFill>
              </a:rPr>
              <a:t>BigQuery</a:t>
            </a:r>
            <a:r>
              <a:rPr lang="en-IN" sz="2400" b="1" dirty="0">
                <a:solidFill>
                  <a:srgbClr val="002060"/>
                </a:solidFill>
              </a:rPr>
              <a:t> ML, PostgreSQL with </a:t>
            </a:r>
            <a:r>
              <a:rPr lang="en-IN" sz="2400" b="1" dirty="0" err="1">
                <a:solidFill>
                  <a:srgbClr val="002060"/>
                </a:solidFill>
              </a:rPr>
              <a:t>pgvector</a:t>
            </a:r>
            <a:r>
              <a:rPr lang="en-IN" sz="2400" b="1" dirty="0">
                <a:solidFill>
                  <a:srgbClr val="002060"/>
                </a:solidFill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40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0020-367A-7A16-22EA-15386A31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Evaluate Performance Trade-offs</a:t>
            </a:r>
            <a:br>
              <a:rPr lang="en-US" b="1" dirty="0">
                <a:solidFill>
                  <a:srgbClr val="002060"/>
                </a:solidFill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0911F4-758F-7C61-5FD2-CB7FB8014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469250"/>
              </p:ext>
            </p:extLst>
          </p:nvPr>
        </p:nvGraphicFramePr>
        <p:xfrm>
          <a:off x="838200" y="1319133"/>
          <a:ext cx="10515600" cy="37475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08948">
                  <a:extLst>
                    <a:ext uri="{9D8B030D-6E8A-4147-A177-3AD203B41FA5}">
                      <a16:colId xmlns:a16="http://schemas.microsoft.com/office/drawing/2014/main" val="3117298471"/>
                    </a:ext>
                  </a:extLst>
                </a:gridCol>
                <a:gridCol w="7006652">
                  <a:extLst>
                    <a:ext uri="{9D8B030D-6E8A-4147-A177-3AD203B41FA5}">
                      <a16:colId xmlns:a16="http://schemas.microsoft.com/office/drawing/2014/main" val="119087357"/>
                    </a:ext>
                  </a:extLst>
                </a:gridCol>
              </a:tblGrid>
              <a:tr h="624590">
                <a:tc>
                  <a:txBody>
                    <a:bodyPr/>
                    <a:lstStyle/>
                    <a:p>
                      <a:r>
                        <a:rPr lang="en-IN" sz="20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50037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In-memory DBs (Redis) for sub-</a:t>
                      </a:r>
                      <a:r>
                        <a:rPr lang="en-US" sz="2000" dirty="0" err="1"/>
                        <a:t>ms</a:t>
                      </a:r>
                      <a:r>
                        <a:rPr lang="en-US" sz="2000" dirty="0"/>
                        <a:t> response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3201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Columnar DBs for bulk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30940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RDBMS for ACID; NoSQL for eventual consistency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41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NoSQL and cloud-native DBs scale horizontally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21851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Multi-region replication, failover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2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37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889F8-ED8D-5DFF-1608-1D94E3AD3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0658-8A22-AFFE-1CC5-8CC9A209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Use AI Tools to Assist in Selection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1FC320-82CC-A142-26C7-F167A7E9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AI-powered DBAs can leverage tools like:</a:t>
            </a:r>
          </a:p>
          <a:p>
            <a:r>
              <a:rPr lang="en-IN" b="1" dirty="0">
                <a:solidFill>
                  <a:srgbClr val="00B050"/>
                </a:solidFill>
              </a:rPr>
              <a:t>Query workload analysers</a:t>
            </a:r>
            <a:r>
              <a:rPr lang="en-IN" dirty="0">
                <a:solidFill>
                  <a:srgbClr val="00B05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Identify bottlenecks and suggest schema changes</a:t>
            </a:r>
          </a:p>
          <a:p>
            <a:r>
              <a:rPr lang="en-IN" b="1" dirty="0">
                <a:solidFill>
                  <a:srgbClr val="00B050"/>
                </a:solidFill>
              </a:rPr>
              <a:t>Data profiling engines</a:t>
            </a:r>
            <a:r>
              <a:rPr lang="en-IN" dirty="0">
                <a:solidFill>
                  <a:srgbClr val="00B05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Classify data types and recommend storage models</a:t>
            </a:r>
          </a:p>
          <a:p>
            <a:r>
              <a:rPr lang="en-IN" b="1" dirty="0">
                <a:solidFill>
                  <a:srgbClr val="00B050"/>
                </a:solidFill>
              </a:rPr>
              <a:t>AI-based migration advisors</a:t>
            </a:r>
            <a:r>
              <a:rPr lang="en-IN" dirty="0">
                <a:solidFill>
                  <a:srgbClr val="00B05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Suggest optimal DB types during cloud migration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46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418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Strategic Database Selection: Matching Types with Analysis Needs</vt:lpstr>
      <vt:lpstr>Agenda</vt:lpstr>
      <vt:lpstr>Method to Select the Right Database </vt:lpstr>
      <vt:lpstr>        The Use Case and Analysis Requirements        </vt:lpstr>
      <vt:lpstr>       Data Characteristics to Database Types       </vt:lpstr>
      <vt:lpstr>           Optimize for AI-Driven Performance          </vt:lpstr>
      <vt:lpstr>Evaluate Performance Trade-offs </vt:lpstr>
      <vt:lpstr> Use AI Tools to Assist in Selection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2025-08-11T06:11:44Z</dcterms:modified>
</cp:coreProperties>
</file>