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59" r:id="rId4"/>
    <p:sldId id="270" r:id="rId5"/>
    <p:sldId id="262" r:id="rId6"/>
    <p:sldId id="263" r:id="rId7"/>
    <p:sldId id="264" r:id="rId8"/>
    <p:sldId id="271" r:id="rId9"/>
    <p:sldId id="27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84A4DE23-FED3-40A6-B3C6-7D297E08EAE1}"/>
    <pc:docChg chg="undo custSel addSld delSld modSld">
      <pc:chgData name="Krishna Kant Dubey" userId="cd28fa1e1902c48d" providerId="LiveId" clId="{84A4DE23-FED3-40A6-B3C6-7D297E08EAE1}" dt="2025-08-07T14:39:21.716" v="283" actId="108"/>
      <pc:docMkLst>
        <pc:docMk/>
      </pc:docMkLst>
      <pc:sldChg chg="modSp mod">
        <pc:chgData name="Krishna Kant Dubey" userId="cd28fa1e1902c48d" providerId="LiveId" clId="{84A4DE23-FED3-40A6-B3C6-7D297E08EAE1}" dt="2025-08-05T14:05:41.166" v="2" actId="207"/>
        <pc:sldMkLst>
          <pc:docMk/>
          <pc:sldMk cId="1080327146" sldId="256"/>
        </pc:sldMkLst>
        <pc:spChg chg="mod">
          <ac:chgData name="Krishna Kant Dubey" userId="cd28fa1e1902c48d" providerId="LiveId" clId="{84A4DE23-FED3-40A6-B3C6-7D297E08EAE1}" dt="2025-08-05T14:05:41.166" v="2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84A4DE23-FED3-40A6-B3C6-7D297E08EAE1}" dt="2025-08-05T14:08:25.670" v="31" actId="14100"/>
        <pc:sldMkLst>
          <pc:docMk/>
          <pc:sldMk cId="2701513036" sldId="259"/>
        </pc:sldMkLst>
        <pc:spChg chg="mod">
          <ac:chgData name="Krishna Kant Dubey" userId="cd28fa1e1902c48d" providerId="LiveId" clId="{84A4DE23-FED3-40A6-B3C6-7D297E08EAE1}" dt="2025-08-05T14:08:25.670" v="31" actId="14100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84A4DE23-FED3-40A6-B3C6-7D297E08EAE1}" dt="2025-08-05T14:38:35.915" v="107" actId="20577"/>
        <pc:sldMkLst>
          <pc:docMk/>
          <pc:sldMk cId="1248854694" sldId="262"/>
        </pc:sldMkLst>
        <pc:spChg chg="mod">
          <ac:chgData name="Krishna Kant Dubey" userId="cd28fa1e1902c48d" providerId="LiveId" clId="{84A4DE23-FED3-40A6-B3C6-7D297E08EAE1}" dt="2025-08-05T14:38:23.226" v="98" actId="1035"/>
          <ac:spMkLst>
            <pc:docMk/>
            <pc:sldMk cId="1248854694" sldId="262"/>
            <ac:spMk id="12" creationId="{5AF4F4BF-6716-49E6-9582-E583D0D30CE3}"/>
          </ac:spMkLst>
        </pc:spChg>
      </pc:sldChg>
      <pc:sldChg chg="addSp delSp modSp add mod">
        <pc:chgData name="Krishna Kant Dubey" userId="cd28fa1e1902c48d" providerId="LiveId" clId="{84A4DE23-FED3-40A6-B3C6-7D297E08EAE1}" dt="2025-08-07T14:39:18.464" v="282"/>
        <pc:sldMkLst>
          <pc:docMk/>
          <pc:sldMk cId="349747687" sldId="263"/>
        </pc:sldMkLst>
        <pc:spChg chg="mod">
          <ac:chgData name="Krishna Kant Dubey" userId="cd28fa1e1902c48d" providerId="LiveId" clId="{84A4DE23-FED3-40A6-B3C6-7D297E08EAE1}" dt="2025-08-07T14:31:08.577" v="111" actId="20577"/>
          <ac:spMkLst>
            <pc:docMk/>
            <pc:sldMk cId="349747687" sldId="263"/>
            <ac:spMk id="12" creationId="{8EF55225-7A9D-D092-D512-6583849764F6}"/>
          </ac:spMkLst>
        </pc:spChg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2660052111" sldId="263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2523703413" sldId="264"/>
        </pc:sldMkLst>
      </pc:sldChg>
      <pc:sldChg chg="addSp delSp modSp add mod">
        <pc:chgData name="Krishna Kant Dubey" userId="cd28fa1e1902c48d" providerId="LiveId" clId="{84A4DE23-FED3-40A6-B3C6-7D297E08EAE1}" dt="2025-08-07T14:39:21.716" v="283" actId="108"/>
        <pc:sldMkLst>
          <pc:docMk/>
          <pc:sldMk cId="3493401632" sldId="264"/>
        </pc:sldMkLst>
        <pc:spChg chg="mod">
          <ac:chgData name="Krishna Kant Dubey" userId="cd28fa1e1902c48d" providerId="LiveId" clId="{84A4DE23-FED3-40A6-B3C6-7D297E08EAE1}" dt="2025-08-07T14:35:29.804" v="205"/>
          <ac:spMkLst>
            <pc:docMk/>
            <pc:sldMk cId="3493401632" sldId="264"/>
            <ac:spMk id="12" creationId="{C4BAF04C-05FA-01F0-9477-3DF5B7CA5EBB}"/>
          </ac:spMkLst>
        </pc:spChg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399202742" sldId="265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4181012617" sldId="268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3190292251" sldId="269"/>
        </pc:sldMkLst>
      </pc:sldChg>
    </pc:docChg>
  </pc:docChgLst>
  <pc:docChgLst>
    <pc:chgData name="Krishna Kant Dubey" userId="cd28fa1e1902c48d" providerId="LiveId" clId="{FBF00799-624A-465B-9741-232D1B418C6C}"/>
    <pc:docChg chg="addSld delSld modSld">
      <pc:chgData name="Krishna Kant Dubey" userId="cd28fa1e1902c48d" providerId="LiveId" clId="{FBF00799-624A-465B-9741-232D1B418C6C}" dt="2025-08-04T12:31:41.406" v="83" actId="113"/>
      <pc:docMkLst>
        <pc:docMk/>
      </pc:docMkLst>
      <pc:sldChg chg="modSp mod">
        <pc:chgData name="Krishna Kant Dubey" userId="cd28fa1e1902c48d" providerId="LiveId" clId="{FBF00799-624A-465B-9741-232D1B418C6C}" dt="2025-08-04T10:58:57.190" v="21" actId="20577"/>
        <pc:sldMkLst>
          <pc:docMk/>
          <pc:sldMk cId="1080327146" sldId="256"/>
        </pc:sldMkLst>
        <pc:spChg chg="mod">
          <ac:chgData name="Krishna Kant Dubey" userId="cd28fa1e1902c48d" providerId="LiveId" clId="{FBF00799-624A-465B-9741-232D1B418C6C}" dt="2025-08-04T10:58:57.190" v="21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BF00799-624A-465B-9741-232D1B418C6C}" dt="2025-08-04T11:07:32.865" v="51" actId="20577"/>
        <pc:sldMkLst>
          <pc:docMk/>
          <pc:sldMk cId="2701513036" sldId="259"/>
        </pc:sldMkLst>
        <pc:spChg chg="mod">
          <ac:chgData name="Krishna Kant Dubey" userId="cd28fa1e1902c48d" providerId="LiveId" clId="{FBF00799-624A-465B-9741-232D1B418C6C}" dt="2025-08-04T11:07:32.865" v="51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FBF00799-624A-465B-9741-232D1B418C6C}" dt="2025-08-04T12:14:14.100" v="58" actId="2696"/>
        <pc:sldMkLst>
          <pc:docMk/>
          <pc:sldMk cId="131540703" sldId="260"/>
        </pc:sldMkLst>
      </pc:sldChg>
      <pc:sldChg chg="modSp mod">
        <pc:chgData name="Krishna Kant Dubey" userId="cd28fa1e1902c48d" providerId="LiveId" clId="{FBF00799-624A-465B-9741-232D1B418C6C}" dt="2025-08-04T12:16:00.525" v="63" actId="207"/>
        <pc:sldMkLst>
          <pc:docMk/>
          <pc:sldMk cId="1248854694" sldId="262"/>
        </pc:sldMkLst>
        <pc:spChg chg="mod">
          <ac:chgData name="Krishna Kant Dubey" userId="cd28fa1e1902c48d" providerId="LiveId" clId="{FBF00799-624A-465B-9741-232D1B418C6C}" dt="2025-08-04T12:16:00.525" v="63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BF00799-624A-465B-9741-232D1B418C6C}" dt="2025-08-04T12:16:21.588" v="65" actId="207"/>
        <pc:sldMkLst>
          <pc:docMk/>
          <pc:sldMk cId="2660052111" sldId="263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33625222" sldId="264"/>
        </pc:sldMkLst>
      </pc:sldChg>
      <pc:sldChg chg="add">
        <pc:chgData name="Krishna Kant Dubey" userId="cd28fa1e1902c48d" providerId="LiveId" clId="{FBF00799-624A-465B-9741-232D1B418C6C}" dt="2025-08-04T12:16:55.841" v="68" actId="2890"/>
        <pc:sldMkLst>
          <pc:docMk/>
          <pc:sldMk cId="2523703413" sldId="264"/>
        </pc:sldMkLst>
      </pc:sldChg>
      <pc:sldChg chg="modSp add mod">
        <pc:chgData name="Krishna Kant Dubey" userId="cd28fa1e1902c48d" providerId="LiveId" clId="{FBF00799-624A-465B-9741-232D1B418C6C}" dt="2025-08-04T12:31:41.406" v="83" actId="113"/>
        <pc:sldMkLst>
          <pc:docMk/>
          <pc:sldMk cId="39920274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6585119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35377750" sldId="266"/>
        </pc:sldMkLst>
      </pc:sldChg>
      <pc:sldChg chg="modSp add mod">
        <pc:chgData name="Krishna Kant Dubey" userId="cd28fa1e1902c48d" providerId="LiveId" clId="{FBF00799-624A-465B-9741-232D1B418C6C}" dt="2025-08-04T12:31:35.298" v="82" actId="207"/>
        <pc:sldMkLst>
          <pc:docMk/>
          <pc:sldMk cId="683079510" sldId="266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659771405" sldId="26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252517691" sldId="26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067245570" sldId="270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653630643" sldId="271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883240827" sldId="275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753172050" sldId="276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207225267" sldId="27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225023914" sldId="27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52878519" sldId="279"/>
        </pc:sldMkLst>
      </pc:sldChg>
    </pc:docChg>
  </pc:docChgLst>
  <pc:docChgLst>
    <pc:chgData name="Krishna Kant Dubey" userId="cd28fa1e1902c48d" providerId="LiveId" clId="{F3C5F2BA-F452-4AB9-BD00-EA8AA37CF020}"/>
    <pc:docChg chg="undo custSel addSld modSld">
      <pc:chgData name="Krishna Kant Dubey" userId="cd28fa1e1902c48d" providerId="LiveId" clId="{F3C5F2BA-F452-4AB9-BD00-EA8AA37CF020}" dt="2025-08-08T09:39:58.203" v="356" actId="20577"/>
      <pc:docMkLst>
        <pc:docMk/>
      </pc:docMkLst>
      <pc:sldChg chg="modSp mod">
        <pc:chgData name="Krishna Kant Dubey" userId="cd28fa1e1902c48d" providerId="LiveId" clId="{F3C5F2BA-F452-4AB9-BD00-EA8AA37CF020}" dt="2025-08-08T07:42:29.689" v="2" actId="113"/>
        <pc:sldMkLst>
          <pc:docMk/>
          <pc:sldMk cId="1080327146" sldId="256"/>
        </pc:sldMkLst>
        <pc:spChg chg="mod">
          <ac:chgData name="Krishna Kant Dubey" userId="cd28fa1e1902c48d" providerId="LiveId" clId="{F3C5F2BA-F452-4AB9-BD00-EA8AA37CF020}" dt="2025-08-08T07:42:29.689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3C5F2BA-F452-4AB9-BD00-EA8AA37CF020}" dt="2025-08-08T07:43:04.512" v="8" actId="207"/>
        <pc:sldMkLst>
          <pc:docMk/>
          <pc:sldMk cId="2701513036" sldId="259"/>
        </pc:sldMkLst>
        <pc:spChg chg="mod">
          <ac:chgData name="Krishna Kant Dubey" userId="cd28fa1e1902c48d" providerId="LiveId" clId="{F3C5F2BA-F452-4AB9-BD00-EA8AA37CF020}" dt="2025-08-08T07:43:04.512" v="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F3C5F2BA-F452-4AB9-BD00-EA8AA37CF020}" dt="2025-08-08T09:39:58.203" v="356" actId="20577"/>
        <pc:sldMkLst>
          <pc:docMk/>
          <pc:sldMk cId="1248854694" sldId="262"/>
        </pc:sldMkLst>
        <pc:spChg chg="mod">
          <ac:chgData name="Krishna Kant Dubey" userId="cd28fa1e1902c48d" providerId="LiveId" clId="{F3C5F2BA-F452-4AB9-BD00-EA8AA37CF020}" dt="2025-08-08T07:46:15.474" v="61" actId="20577"/>
          <ac:spMkLst>
            <pc:docMk/>
            <pc:sldMk cId="1248854694" sldId="262"/>
            <ac:spMk id="12" creationId="{5AF4F4BF-6716-49E6-9582-E583D0D30CE3}"/>
          </ac:spMkLst>
        </pc:spChg>
        <pc:picChg chg="mod">
          <ac:chgData name="Krishna Kant Dubey" userId="cd28fa1e1902c48d" providerId="LiveId" clId="{F3C5F2BA-F452-4AB9-BD00-EA8AA37CF020}" dt="2025-08-08T07:45:07.655" v="50" actId="1076"/>
          <ac:picMkLst>
            <pc:docMk/>
            <pc:sldMk cId="1248854694" sldId="262"/>
            <ac:picMk id="9" creationId="{C0CEA051-E689-6F5E-E0CF-0341E67C596A}"/>
          </ac:picMkLst>
        </pc:picChg>
      </pc:sldChg>
      <pc:sldChg chg="addSp delSp modSp mod">
        <pc:chgData name="Krishna Kant Dubey" userId="cd28fa1e1902c48d" providerId="LiveId" clId="{F3C5F2BA-F452-4AB9-BD00-EA8AA37CF020}" dt="2025-08-08T09:10:13.962" v="295" actId="255"/>
        <pc:sldMkLst>
          <pc:docMk/>
          <pc:sldMk cId="349747687" sldId="263"/>
        </pc:sldMkLst>
        <pc:spChg chg="mod">
          <ac:chgData name="Krishna Kant Dubey" userId="cd28fa1e1902c48d" providerId="LiveId" clId="{F3C5F2BA-F452-4AB9-BD00-EA8AA37CF020}" dt="2025-08-08T07:58:26.455" v="84" actId="20577"/>
          <ac:spMkLst>
            <pc:docMk/>
            <pc:sldMk cId="349747687" sldId="263"/>
            <ac:spMk id="12" creationId="{8EF55225-7A9D-D092-D512-6583849764F6}"/>
          </ac:spMkLst>
        </pc:spChg>
        <pc:graphicFrameChg chg="add mod modGraphic">
          <ac:chgData name="Krishna Kant Dubey" userId="cd28fa1e1902c48d" providerId="LiveId" clId="{F3C5F2BA-F452-4AB9-BD00-EA8AA37CF020}" dt="2025-08-08T09:10:13.962" v="295" actId="255"/>
          <ac:graphicFrameMkLst>
            <pc:docMk/>
            <pc:sldMk cId="349747687" sldId="263"/>
            <ac:graphicFrameMk id="2" creationId="{E6304D91-EAA3-83D2-F49A-F69147DC9D94}"/>
          </ac:graphicFrameMkLst>
        </pc:graphicFrameChg>
        <pc:picChg chg="mod">
          <ac:chgData name="Krishna Kant Dubey" userId="cd28fa1e1902c48d" providerId="LiveId" clId="{F3C5F2BA-F452-4AB9-BD00-EA8AA37CF020}" dt="2025-08-08T08:18:28.942" v="183" actId="14100"/>
          <ac:picMkLst>
            <pc:docMk/>
            <pc:sldMk cId="349747687" sldId="263"/>
            <ac:picMk id="9" creationId="{95536FCA-3FB1-D09D-EC18-43FFC8CD7D75}"/>
          </ac:picMkLst>
        </pc:picChg>
      </pc:sldChg>
      <pc:sldChg chg="addSp delSp modSp mod">
        <pc:chgData name="Krishna Kant Dubey" userId="cd28fa1e1902c48d" providerId="LiveId" clId="{F3C5F2BA-F452-4AB9-BD00-EA8AA37CF020}" dt="2025-08-08T09:13:50.033" v="315" actId="113"/>
        <pc:sldMkLst>
          <pc:docMk/>
          <pc:sldMk cId="3493401632" sldId="264"/>
        </pc:sldMkLst>
        <pc:spChg chg="mod">
          <ac:chgData name="Krishna Kant Dubey" userId="cd28fa1e1902c48d" providerId="LiveId" clId="{F3C5F2BA-F452-4AB9-BD00-EA8AA37CF020}" dt="2025-08-08T09:13:50.033" v="315" actId="113"/>
          <ac:spMkLst>
            <pc:docMk/>
            <pc:sldMk cId="3493401632" sldId="264"/>
            <ac:spMk id="12" creationId="{C4BAF04C-05FA-01F0-9477-3DF5B7CA5EBB}"/>
          </ac:spMkLst>
        </pc:spChg>
      </pc:sldChg>
      <pc:sldChg chg="modSp add mod">
        <pc:chgData name="Krishna Kant Dubey" userId="cd28fa1e1902c48d" providerId="LiveId" clId="{F3C5F2BA-F452-4AB9-BD00-EA8AA37CF020}" dt="2025-08-08T09:13:34.554" v="314"/>
        <pc:sldMkLst>
          <pc:docMk/>
          <pc:sldMk cId="3516519149" sldId="265"/>
        </pc:sldMkLst>
      </pc:sldChg>
      <pc:sldChg chg="modSp add mod">
        <pc:chgData name="Krishna Kant Dubey" userId="cd28fa1e1902c48d" providerId="LiveId" clId="{F3C5F2BA-F452-4AB9-BD00-EA8AA37CF020}" dt="2025-08-08T09:28:47.397" v="326" actId="113"/>
        <pc:sldMkLst>
          <pc:docMk/>
          <pc:sldMk cId="2771002345" sldId="266"/>
        </pc:sldMkLst>
      </pc:sldChg>
      <pc:sldChg chg="modSp add mod">
        <pc:chgData name="Krishna Kant Dubey" userId="cd28fa1e1902c48d" providerId="LiveId" clId="{F3C5F2BA-F452-4AB9-BD00-EA8AA37CF020}" dt="2025-08-08T09:31:38.355" v="336"/>
        <pc:sldMkLst>
          <pc:docMk/>
          <pc:sldMk cId="516439473" sldId="267"/>
        </pc:sldMkLst>
      </pc:sldChg>
      <pc:sldChg chg="addSp modSp add mod">
        <pc:chgData name="Krishna Kant Dubey" userId="cd28fa1e1902c48d" providerId="LiveId" clId="{F3C5F2BA-F452-4AB9-BD00-EA8AA37CF020}" dt="2025-08-08T09:39:40.850" v="355" actId="113"/>
        <pc:sldMkLst>
          <pc:docMk/>
          <pc:sldMk cId="4138379922" sldId="268"/>
        </pc:sldMkLst>
      </pc:sldChg>
      <pc:sldChg chg="addSp modSp add">
        <pc:chgData name="Krishna Kant Dubey" userId="cd28fa1e1902c48d" providerId="LiveId" clId="{F3C5F2BA-F452-4AB9-BD00-EA8AA37CF020}" dt="2025-08-08T09:32:58.697" v="342"/>
        <pc:sldMkLst>
          <pc:docMk/>
          <pc:sldMk cId="4212594746" sldId="269"/>
        </pc:sldMkLst>
      </pc:sldChg>
    </pc:docChg>
  </pc:docChgLst>
  <pc:docChgLst>
    <pc:chgData name="Krishna Kant Dubey" userId="cd28fa1e1902c48d" providerId="LiveId" clId="{C25965B4-467B-42C7-B490-FA5BBB9C96E3}"/>
    <pc:docChg chg="undo redo custSel addSld delSld modSld sldOrd">
      <pc:chgData name="Krishna Kant Dubey" userId="cd28fa1e1902c48d" providerId="LiveId" clId="{C25965B4-467B-42C7-B490-FA5BBB9C96E3}" dt="2025-08-05T13:53:48.959" v="474" actId="108"/>
      <pc:docMkLst>
        <pc:docMk/>
      </pc:docMkLst>
      <pc:sldChg chg="modSp mod ord">
        <pc:chgData name="Krishna Kant Dubey" userId="cd28fa1e1902c48d" providerId="LiveId" clId="{C25965B4-467B-42C7-B490-FA5BBB9C96E3}" dt="2025-08-05T13:13:42.661" v="104"/>
        <pc:sldMkLst>
          <pc:docMk/>
          <pc:sldMk cId="1080327146" sldId="256"/>
        </pc:sldMkLst>
        <pc:spChg chg="mod">
          <ac:chgData name="Krishna Kant Dubey" userId="cd28fa1e1902c48d" providerId="LiveId" clId="{C25965B4-467B-42C7-B490-FA5BBB9C96E3}" dt="2025-08-05T12:02:32.411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C25965B4-467B-42C7-B490-FA5BBB9C96E3}" dt="2025-08-05T13:43:00.197" v="314" actId="113"/>
        <pc:sldMkLst>
          <pc:docMk/>
          <pc:sldMk cId="2701513036" sldId="259"/>
        </pc:sldMkLst>
        <pc:spChg chg="mod">
          <ac:chgData name="Krishna Kant Dubey" userId="cd28fa1e1902c48d" providerId="LiveId" clId="{C25965B4-467B-42C7-B490-FA5BBB9C96E3}" dt="2025-08-05T13:43:00.197" v="314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addSp modSp mod">
        <pc:chgData name="Krishna Kant Dubey" userId="cd28fa1e1902c48d" providerId="LiveId" clId="{C25965B4-467B-42C7-B490-FA5BBB9C96E3}" dt="2025-08-05T13:13:36.927" v="102"/>
        <pc:sldMkLst>
          <pc:docMk/>
          <pc:sldMk cId="1248854694" sldId="262"/>
        </pc:sldMkLst>
        <pc:spChg chg="mod">
          <ac:chgData name="Krishna Kant Dubey" userId="cd28fa1e1902c48d" providerId="LiveId" clId="{C25965B4-467B-42C7-B490-FA5BBB9C96E3}" dt="2025-08-05T12:06:30.471" v="3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C25965B4-467B-42C7-B490-FA5BBB9C96E3}" dt="2025-08-05T13:47:00.733" v="435" actId="20577"/>
        <pc:sldMkLst>
          <pc:docMk/>
          <pc:sldMk cId="2660052111" sldId="263"/>
        </pc:sldMkLst>
      </pc:sldChg>
      <pc:sldChg chg="modSp mod">
        <pc:chgData name="Krishna Kant Dubey" userId="cd28fa1e1902c48d" providerId="LiveId" clId="{C25965B4-467B-42C7-B490-FA5BBB9C96E3}" dt="2025-08-05T13:50:39.425" v="455" actId="20577"/>
        <pc:sldMkLst>
          <pc:docMk/>
          <pc:sldMk cId="2523703413" sldId="264"/>
        </pc:sldMkLst>
      </pc:sldChg>
      <pc:sldChg chg="modSp mod">
        <pc:chgData name="Krishna Kant Dubey" userId="cd28fa1e1902c48d" providerId="LiveId" clId="{C25965B4-467B-42C7-B490-FA5BBB9C96E3}" dt="2025-08-05T13:49:14.320" v="454" actId="20577"/>
        <pc:sldMkLst>
          <pc:docMk/>
          <pc:sldMk cId="399202742" sldId="265"/>
        </pc:sldMkLst>
      </pc:sldChg>
      <pc:sldChg chg="del">
        <pc:chgData name="Krishna Kant Dubey" userId="cd28fa1e1902c48d" providerId="LiveId" clId="{C25965B4-467B-42C7-B490-FA5BBB9C96E3}" dt="2025-08-05T13:33:04.830" v="283" actId="2696"/>
        <pc:sldMkLst>
          <pc:docMk/>
          <pc:sldMk cId="683079510" sldId="266"/>
        </pc:sldMkLst>
      </pc:sldChg>
      <pc:sldChg chg="del">
        <pc:chgData name="Krishna Kant Dubey" userId="cd28fa1e1902c48d" providerId="LiveId" clId="{C25965B4-467B-42C7-B490-FA5BBB9C96E3}" dt="2025-08-05T13:33:04.830" v="283" actId="2696"/>
        <pc:sldMkLst>
          <pc:docMk/>
          <pc:sldMk cId="2907971348" sldId="267"/>
        </pc:sldMkLst>
      </pc:sldChg>
      <pc:sldChg chg="modSp add mod">
        <pc:chgData name="Krishna Kant Dubey" userId="cd28fa1e1902c48d" providerId="LiveId" clId="{C25965B4-467B-42C7-B490-FA5BBB9C96E3}" dt="2025-08-05T13:48:22.976" v="452" actId="20577"/>
        <pc:sldMkLst>
          <pc:docMk/>
          <pc:sldMk cId="4181012617" sldId="268"/>
        </pc:sldMkLst>
      </pc:sldChg>
      <pc:sldChg chg="modSp add mod">
        <pc:chgData name="Krishna Kant Dubey" userId="cd28fa1e1902c48d" providerId="LiveId" clId="{C25965B4-467B-42C7-B490-FA5BBB9C96E3}" dt="2025-08-05T13:53:48.959" v="474" actId="108"/>
        <pc:sldMkLst>
          <pc:docMk/>
          <pc:sldMk cId="3190292251" sldId="269"/>
        </pc:sldMkLst>
      </pc:sldChg>
    </pc:docChg>
  </pc:docChgLst>
  <pc:docChgLst>
    <pc:chgData name="Krishna Kant Dubey" userId="cd28fa1e1902c48d" providerId="LiveId" clId="{34437D65-450D-425C-8588-D221E875ABD1}"/>
    <pc:docChg chg="modSld">
      <pc:chgData name="Krishna Kant Dubey" userId="cd28fa1e1902c48d" providerId="LiveId" clId="{34437D65-450D-425C-8588-D221E875ABD1}" dt="2025-08-05T10:53:47.201" v="4" actId="113"/>
      <pc:docMkLst>
        <pc:docMk/>
      </pc:docMkLst>
      <pc:sldChg chg="modSp mod">
        <pc:chgData name="Krishna Kant Dubey" userId="cd28fa1e1902c48d" providerId="LiveId" clId="{34437D65-450D-425C-8588-D221E875ABD1}" dt="2025-08-05T10:53:47.201" v="4" actId="113"/>
        <pc:sldMkLst>
          <pc:docMk/>
          <pc:sldMk cId="1080327146" sldId="256"/>
        </pc:sldMkLst>
        <pc:spChg chg="mod">
          <ac:chgData name="Krishna Kant Dubey" userId="cd28fa1e1902c48d" providerId="LiveId" clId="{34437D65-450D-425C-8588-D221E875ABD1}" dt="2025-08-05T10:53:47.201" v="4" actId="113"/>
          <ac:spMkLst>
            <pc:docMk/>
            <pc:sldMk cId="1080327146" sldId="256"/>
            <ac:spMk id="12" creationId="{941B6D05-14FE-733C-BADE-E07A8CDD1589}"/>
          </ac:spMkLst>
        </pc:spChg>
      </pc:sldChg>
    </pc:docChg>
  </pc:docChgLst>
  <pc:docChgLst>
    <pc:chgData name="Krishna Kant Dubey" userId="cd28fa1e1902c48d" providerId="LiveId" clId="{9D7DB283-8459-4206-96E2-B01EAFFF9444}"/>
    <pc:docChg chg="undo custSel addSld delSld modSld">
      <pc:chgData name="Krishna Kant Dubey" userId="cd28fa1e1902c48d" providerId="LiveId" clId="{9D7DB283-8459-4206-96E2-B01EAFFF9444}" dt="2025-08-08T10:36:01.987" v="220" actId="207"/>
      <pc:docMkLst>
        <pc:docMk/>
      </pc:docMkLst>
      <pc:sldChg chg="modSp mod">
        <pc:chgData name="Krishna Kant Dubey" userId="cd28fa1e1902c48d" providerId="LiveId" clId="{9D7DB283-8459-4206-96E2-B01EAFFF9444}" dt="2025-08-08T09:41:33.423" v="2" actId="113"/>
        <pc:sldMkLst>
          <pc:docMk/>
          <pc:sldMk cId="1080327146" sldId="256"/>
        </pc:sldMkLst>
        <pc:spChg chg="mod">
          <ac:chgData name="Krishna Kant Dubey" userId="cd28fa1e1902c48d" providerId="LiveId" clId="{9D7DB283-8459-4206-96E2-B01EAFFF9444}" dt="2025-08-08T09:41:33.423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9D7DB283-8459-4206-96E2-B01EAFFF9444}" dt="2025-08-08T09:42:06.863" v="6" actId="207"/>
        <pc:sldMkLst>
          <pc:docMk/>
          <pc:sldMk cId="2701513036" sldId="259"/>
        </pc:sldMkLst>
        <pc:spChg chg="mod">
          <ac:chgData name="Krishna Kant Dubey" userId="cd28fa1e1902c48d" providerId="LiveId" clId="{9D7DB283-8459-4206-96E2-B01EAFFF9444}" dt="2025-08-08T09:42:06.863" v="6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9D7DB283-8459-4206-96E2-B01EAFFF9444}" dt="2025-08-08T10:17:28.089" v="179" actId="12385"/>
        <pc:sldMkLst>
          <pc:docMk/>
          <pc:sldMk cId="1248854694" sldId="262"/>
        </pc:sldMkLst>
        <pc:spChg chg="mod">
          <ac:chgData name="Krishna Kant Dubey" userId="cd28fa1e1902c48d" providerId="LiveId" clId="{9D7DB283-8459-4206-96E2-B01EAFFF9444}" dt="2025-08-08T09:52:06.685" v="45" actId="207"/>
          <ac:spMkLst>
            <pc:docMk/>
            <pc:sldMk cId="1248854694" sldId="262"/>
            <ac:spMk id="12" creationId="{5AF4F4BF-6716-49E6-9582-E583D0D30CE3}"/>
          </ac:spMkLst>
        </pc:spChg>
        <pc:graphicFrameChg chg="add mod ord modGraphic">
          <ac:chgData name="Krishna Kant Dubey" userId="cd28fa1e1902c48d" providerId="LiveId" clId="{9D7DB283-8459-4206-96E2-B01EAFFF9444}" dt="2025-08-08T10:17:28.089" v="179" actId="12385"/>
          <ac:graphicFrameMkLst>
            <pc:docMk/>
            <pc:sldMk cId="1248854694" sldId="262"/>
            <ac:graphicFrameMk id="2" creationId="{5F893996-262C-FFAE-1E2B-A4B0D201D2AC}"/>
          </ac:graphicFrameMkLst>
        </pc:graphicFrameChg>
      </pc:sldChg>
      <pc:sldChg chg="modSp mod">
        <pc:chgData name="Krishna Kant Dubey" userId="cd28fa1e1902c48d" providerId="LiveId" clId="{9D7DB283-8459-4206-96E2-B01EAFFF9444}" dt="2025-08-08T10:33:11.353" v="197" actId="12385"/>
        <pc:sldMkLst>
          <pc:docMk/>
          <pc:sldMk cId="349747687" sldId="263"/>
        </pc:sldMkLst>
        <pc:spChg chg="mod">
          <ac:chgData name="Krishna Kant Dubey" userId="cd28fa1e1902c48d" providerId="LiveId" clId="{9D7DB283-8459-4206-96E2-B01EAFFF9444}" dt="2025-08-08T10:16:40.648" v="178" actId="14100"/>
          <ac:spMkLst>
            <pc:docMk/>
            <pc:sldMk cId="349747687" sldId="263"/>
            <ac:spMk id="12" creationId="{8EF55225-7A9D-D092-D512-6583849764F6}"/>
          </ac:spMkLst>
        </pc:spChg>
        <pc:graphicFrameChg chg="mod modGraphic">
          <ac:chgData name="Krishna Kant Dubey" userId="cd28fa1e1902c48d" providerId="LiveId" clId="{9D7DB283-8459-4206-96E2-B01EAFFF9444}" dt="2025-08-08T10:33:11.353" v="197" actId="12385"/>
          <ac:graphicFrameMkLst>
            <pc:docMk/>
            <pc:sldMk cId="349747687" sldId="263"/>
            <ac:graphicFrameMk id="2" creationId="{E6304D91-EAA3-83D2-F49A-F69147DC9D94}"/>
          </ac:graphicFrameMkLst>
        </pc:graphicFrameChg>
      </pc:sldChg>
      <pc:sldChg chg="addSp delSp modSp mod chgLayout">
        <pc:chgData name="Krishna Kant Dubey" userId="cd28fa1e1902c48d" providerId="LiveId" clId="{9D7DB283-8459-4206-96E2-B01EAFFF9444}" dt="2025-08-08T10:05:13.270" v="142" actId="108"/>
        <pc:sldMkLst>
          <pc:docMk/>
          <pc:sldMk cId="3493401632" sldId="264"/>
        </pc:sldMkLst>
        <pc:spChg chg="add mod ord">
          <ac:chgData name="Krishna Kant Dubey" userId="cd28fa1e1902c48d" providerId="LiveId" clId="{9D7DB283-8459-4206-96E2-B01EAFFF9444}" dt="2025-08-08T10:05:13.270" v="142" actId="108"/>
          <ac:spMkLst>
            <pc:docMk/>
            <pc:sldMk cId="3493401632" sldId="264"/>
            <ac:spMk id="3" creationId="{BBFA249B-BA43-2952-B2E0-5A59FADAECE6}"/>
          </ac:spMkLst>
        </pc:spChg>
        <pc:spChg chg="mod ord">
          <ac:chgData name="Krishna Kant Dubey" userId="cd28fa1e1902c48d" providerId="LiveId" clId="{9D7DB283-8459-4206-96E2-B01EAFFF9444}" dt="2025-08-08T10:02:25.496" v="115" actId="700"/>
          <ac:spMkLst>
            <pc:docMk/>
            <pc:sldMk cId="3493401632" sldId="264"/>
            <ac:spMk id="12" creationId="{C4BAF04C-05FA-01F0-9477-3DF5B7CA5EBB}"/>
          </ac:spMkLst>
        </pc:spChg>
        <pc:picChg chg="mod">
          <ac:chgData name="Krishna Kant Dubey" userId="cd28fa1e1902c48d" providerId="LiveId" clId="{9D7DB283-8459-4206-96E2-B01EAFFF9444}" dt="2025-08-08T10:01:20.466" v="107" actId="1076"/>
          <ac:picMkLst>
            <pc:docMk/>
            <pc:sldMk cId="3493401632" sldId="264"/>
            <ac:picMk id="9" creationId="{70788C14-16D8-0AEA-6035-1F8144EC7CF4}"/>
          </ac:picMkLst>
        </pc:picChg>
      </pc:sldChg>
      <pc:sldChg chg="del">
        <pc:chgData name="Krishna Kant Dubey" userId="cd28fa1e1902c48d" providerId="LiveId" clId="{9D7DB283-8459-4206-96E2-B01EAFFF9444}" dt="2025-08-08T10:18:33.067" v="183" actId="2696"/>
        <pc:sldMkLst>
          <pc:docMk/>
          <pc:sldMk cId="3516519149" sldId="265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2771002345" sldId="266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516439473" sldId="267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4138379922" sldId="268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4212594746" sldId="269"/>
        </pc:sldMkLst>
      </pc:sldChg>
      <pc:sldChg chg="modSp add del mod">
        <pc:chgData name="Krishna Kant Dubey" userId="cd28fa1e1902c48d" providerId="LiveId" clId="{9D7DB283-8459-4206-96E2-B01EAFFF9444}" dt="2025-08-08T10:36:01.987" v="220" actId="207"/>
        <pc:sldMkLst>
          <pc:docMk/>
          <pc:sldMk cId="1656214928" sldId="270"/>
        </pc:sldMkLst>
        <pc:spChg chg="mod">
          <ac:chgData name="Krishna Kant Dubey" userId="cd28fa1e1902c48d" providerId="LiveId" clId="{9D7DB283-8459-4206-96E2-B01EAFFF9444}" dt="2025-08-08T10:36:01.987" v="220" actId="207"/>
          <ac:spMkLst>
            <pc:docMk/>
            <pc:sldMk cId="1656214928" sldId="270"/>
            <ac:spMk id="12" creationId="{4205925A-A979-3A62-B8A3-D5A8CA50DA5E}"/>
          </ac:spMkLst>
        </pc:spChg>
        <pc:spChg chg="mod">
          <ac:chgData name="Krishna Kant Dubey" userId="cd28fa1e1902c48d" providerId="LiveId" clId="{9D7DB283-8459-4206-96E2-B01EAFFF9444}" dt="2025-08-08T09:48:34.659" v="42" actId="14100"/>
          <ac:spMkLst>
            <pc:docMk/>
            <pc:sldMk cId="1656214928" sldId="270"/>
            <ac:spMk id="13" creationId="{43FAB249-6242-1FB9-347E-73A75BCA13BB}"/>
          </ac:spMkLst>
        </pc:spChg>
      </pc:sldChg>
      <pc:sldChg chg="new del">
        <pc:chgData name="Krishna Kant Dubey" userId="cd28fa1e1902c48d" providerId="LiveId" clId="{9D7DB283-8459-4206-96E2-B01EAFFF9444}" dt="2025-08-08T10:02:05.736" v="112" actId="680"/>
        <pc:sldMkLst>
          <pc:docMk/>
          <pc:sldMk cId="3867323105" sldId="270"/>
        </pc:sldMkLst>
      </pc:sldChg>
      <pc:sldChg chg="addSp delSp modSp new mod">
        <pc:chgData name="Krishna Kant Dubey" userId="cd28fa1e1902c48d" providerId="LiveId" clId="{9D7DB283-8459-4206-96E2-B01EAFFF9444}" dt="2025-08-08T10:33:27.901" v="198" actId="12385"/>
        <pc:sldMkLst>
          <pc:docMk/>
          <pc:sldMk cId="1989374203" sldId="271"/>
        </pc:sldMkLst>
        <pc:spChg chg="mod">
          <ac:chgData name="Krishna Kant Dubey" userId="cd28fa1e1902c48d" providerId="LiveId" clId="{9D7DB283-8459-4206-96E2-B01EAFFF9444}" dt="2025-08-08T10:12:46.090" v="146" actId="207"/>
          <ac:spMkLst>
            <pc:docMk/>
            <pc:sldMk cId="1989374203" sldId="271"/>
            <ac:spMk id="2" creationId="{89CE0020-367A-7A16-22EA-15386A3143C0}"/>
          </ac:spMkLst>
        </pc:spChg>
        <pc:graphicFrameChg chg="add mod ord modGraphic">
          <ac:chgData name="Krishna Kant Dubey" userId="cd28fa1e1902c48d" providerId="LiveId" clId="{9D7DB283-8459-4206-96E2-B01EAFFF9444}" dt="2025-08-08T10:33:27.901" v="198" actId="12385"/>
          <ac:graphicFrameMkLst>
            <pc:docMk/>
            <pc:sldMk cId="1989374203" sldId="271"/>
            <ac:graphicFrameMk id="4" creationId="{C50911F4-758F-7C61-5FD2-CB7FB8014D84}"/>
          </ac:graphicFrameMkLst>
        </pc:graphicFrameChg>
      </pc:sldChg>
      <pc:sldChg chg="addSp delSp modSp add mod">
        <pc:chgData name="Krishna Kant Dubey" userId="cd28fa1e1902c48d" providerId="LiveId" clId="{9D7DB283-8459-4206-96E2-B01EAFFF9444}" dt="2025-08-08T10:35:21.772" v="219" actId="207"/>
        <pc:sldMkLst>
          <pc:docMk/>
          <pc:sldMk cId="3540460090" sldId="272"/>
        </pc:sldMkLst>
        <pc:spChg chg="mod">
          <ac:chgData name="Krishna Kant Dubey" userId="cd28fa1e1902c48d" providerId="LiveId" clId="{9D7DB283-8459-4206-96E2-B01EAFFF9444}" dt="2025-08-08T10:32:06.712" v="188" actId="207"/>
          <ac:spMkLst>
            <pc:docMk/>
            <pc:sldMk cId="3540460090" sldId="272"/>
            <ac:spMk id="2" creationId="{68040658-8A22-AFFE-1CC5-8CC9A20980DF}"/>
          </ac:spMkLst>
        </pc:spChg>
        <pc:spChg chg="add mod">
          <ac:chgData name="Krishna Kant Dubey" userId="cd28fa1e1902c48d" providerId="LiveId" clId="{9D7DB283-8459-4206-96E2-B01EAFFF9444}" dt="2025-08-08T10:35:21.772" v="219" actId="207"/>
          <ac:spMkLst>
            <pc:docMk/>
            <pc:sldMk cId="3540460090" sldId="272"/>
            <ac:spMk id="5" creationId="{A31FC320-82CC-A142-26C7-F167A7E9098A}"/>
          </ac:spMkLst>
        </pc:spChg>
      </pc:sldChg>
    </pc:docChg>
  </pc:docChgLst>
  <pc:docChgLst>
    <pc:chgData name="Krishna Kant Dubey" userId="cd28fa1e1902c48d" providerId="LiveId" clId="{2D1B2E79-9D7A-4EB1-808D-37486EEE87D0}"/>
    <pc:docChg chg="undo custSel modSld">
      <pc:chgData name="Krishna Kant Dubey" userId="cd28fa1e1902c48d" providerId="LiveId" clId="{2D1B2E79-9D7A-4EB1-808D-37486EEE87D0}" dt="2025-08-05T11:39:32.035" v="192" actId="20577"/>
      <pc:docMkLst>
        <pc:docMk/>
      </pc:docMkLst>
      <pc:sldChg chg="modSp mod">
        <pc:chgData name="Krishna Kant Dubey" userId="cd28fa1e1902c48d" providerId="LiveId" clId="{2D1B2E79-9D7A-4EB1-808D-37486EEE87D0}" dt="2025-08-05T11:18:15.085" v="3" actId="113"/>
        <pc:sldMkLst>
          <pc:docMk/>
          <pc:sldMk cId="1080327146" sldId="256"/>
        </pc:sldMkLst>
        <pc:spChg chg="mod">
          <ac:chgData name="Krishna Kant Dubey" userId="cd28fa1e1902c48d" providerId="LiveId" clId="{2D1B2E79-9D7A-4EB1-808D-37486EEE87D0}" dt="2025-08-05T11:18:15.085" v="3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D1B2E79-9D7A-4EB1-808D-37486EEE87D0}" dt="2025-08-05T11:23:55.188" v="21" actId="113"/>
        <pc:sldMkLst>
          <pc:docMk/>
          <pc:sldMk cId="2701513036" sldId="259"/>
        </pc:sldMkLst>
        <pc:spChg chg="mod">
          <ac:chgData name="Krishna Kant Dubey" userId="cd28fa1e1902c48d" providerId="LiveId" clId="{2D1B2E79-9D7A-4EB1-808D-37486EEE87D0}" dt="2025-08-05T11:23:55.188" v="21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2D1B2E79-9D7A-4EB1-808D-37486EEE87D0}" dt="2025-08-05T11:39:32.035" v="192" actId="20577"/>
        <pc:sldMkLst>
          <pc:docMk/>
          <pc:sldMk cId="1248854694" sldId="262"/>
        </pc:sldMkLst>
        <pc:spChg chg="mod">
          <ac:chgData name="Krishna Kant Dubey" userId="cd28fa1e1902c48d" providerId="LiveId" clId="{2D1B2E79-9D7A-4EB1-808D-37486EEE87D0}" dt="2025-08-05T11:28:44.776" v="106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addSp modSp mod">
        <pc:chgData name="Krishna Kant Dubey" userId="cd28fa1e1902c48d" providerId="LiveId" clId="{2D1B2E79-9D7A-4EB1-808D-37486EEE87D0}" dt="2025-08-05T11:32:13.866" v="135" actId="207"/>
        <pc:sldMkLst>
          <pc:docMk/>
          <pc:sldMk cId="2660052111" sldId="263"/>
        </pc:sldMkLst>
      </pc:sldChg>
      <pc:sldChg chg="modSp mod">
        <pc:chgData name="Krishna Kant Dubey" userId="cd28fa1e1902c48d" providerId="LiveId" clId="{2D1B2E79-9D7A-4EB1-808D-37486EEE87D0}" dt="2025-08-05T11:34:25.838" v="148" actId="20577"/>
        <pc:sldMkLst>
          <pc:docMk/>
          <pc:sldMk cId="2523703413" sldId="264"/>
        </pc:sldMkLst>
      </pc:sldChg>
      <pc:sldChg chg="modSp mod">
        <pc:chgData name="Krishna Kant Dubey" userId="cd28fa1e1902c48d" providerId="LiveId" clId="{2D1B2E79-9D7A-4EB1-808D-37486EEE87D0}" dt="2025-08-05T11:35:36.968" v="155" actId="207"/>
        <pc:sldMkLst>
          <pc:docMk/>
          <pc:sldMk cId="399202742" sldId="265"/>
        </pc:sldMkLst>
      </pc:sldChg>
      <pc:sldChg chg="modSp mod">
        <pc:chgData name="Krishna Kant Dubey" userId="cd28fa1e1902c48d" providerId="LiveId" clId="{2D1B2E79-9D7A-4EB1-808D-37486EEE87D0}" dt="2025-08-05T11:37:59.725" v="166" actId="207"/>
        <pc:sldMkLst>
          <pc:docMk/>
          <pc:sldMk cId="683079510" sldId="266"/>
        </pc:sldMkLst>
      </pc:sldChg>
    </pc:docChg>
  </pc:docChgLst>
  <pc:docChgLst>
    <pc:chgData name="Krishna Kant Dubey" userId="cd28fa1e1902c48d" providerId="LiveId" clId="{24B766EB-AAE4-47DE-92C3-E7536CB39BC8}"/>
    <pc:docChg chg="modSld">
      <pc:chgData name="Krishna Kant Dubey" userId="cd28fa1e1902c48d" providerId="LiveId" clId="{24B766EB-AAE4-47DE-92C3-E7536CB39BC8}" dt="2025-08-11T06:11:54.204" v="0"/>
      <pc:docMkLst>
        <pc:docMk/>
      </pc:docMkLst>
      <pc:sldChg chg="addSp modSp">
        <pc:chgData name="Krishna Kant Dubey" userId="cd28fa1e1902c48d" providerId="LiveId" clId="{24B766EB-AAE4-47DE-92C3-E7536CB39BC8}" dt="2025-08-11T06:11:54.204" v="0"/>
        <pc:sldMkLst>
          <pc:docMk/>
          <pc:sldMk cId="2381247086" sldId="257"/>
        </pc:sldMkLst>
        <pc:picChg chg="add mod">
          <ac:chgData name="Krishna Kant Dubey" userId="cd28fa1e1902c48d" providerId="LiveId" clId="{24B766EB-AAE4-47DE-92C3-E7536CB39BC8}" dt="2025-08-11T06:11:54.204" v="0"/>
          <ac:picMkLst>
            <pc:docMk/>
            <pc:sldMk cId="2381247086" sldId="257"/>
            <ac:picMk id="3" creationId="{49D86A38-3EE8-3EE8-6AF2-C0DB66DB3443}"/>
          </ac:picMkLst>
        </pc:picChg>
      </pc:sldChg>
    </pc:docChg>
  </pc:docChgLst>
  <pc:docChgLst>
    <pc:chgData name="Krishna Kant Dubey" userId="cd28fa1e1902c48d" providerId="LiveId" clId="{D66E7EAC-AE87-492A-9EF6-5392BE37986D}"/>
    <pc:docChg chg="custSel addSld delSld modSld">
      <pc:chgData name="Krishna Kant Dubey" userId="cd28fa1e1902c48d" providerId="LiveId" clId="{D66E7EAC-AE87-492A-9EF6-5392BE37986D}" dt="2025-08-04T07:16:36.004" v="292" actId="2696"/>
      <pc:docMkLst>
        <pc:docMk/>
      </pc:docMkLst>
      <pc:sldChg chg="modSp mod">
        <pc:chgData name="Krishna Kant Dubey" userId="cd28fa1e1902c48d" providerId="LiveId" clId="{D66E7EAC-AE87-492A-9EF6-5392BE37986D}" dt="2025-07-30T12:31:37.399" v="24" actId="207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12:31:37.399" v="2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12:33:18.650" v="32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12:33:18.650" v="32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12:51:34.254" v="106" actId="20577"/>
        <pc:sldMkLst>
          <pc:docMk/>
          <pc:sldMk cId="131540703" sldId="260"/>
        </pc:sldMkLst>
      </pc:sldChg>
      <pc:sldChg chg="modSp mod">
        <pc:chgData name="Krishna Kant Dubey" userId="cd28fa1e1902c48d" providerId="LiveId" clId="{D66E7EAC-AE87-492A-9EF6-5392BE37986D}" dt="2025-07-30T13:10:35.580" v="20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12:38:32.075" v="92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modSp add mod">
        <pc:chgData name="Krishna Kant Dubey" userId="cd28fa1e1902c48d" providerId="LiveId" clId="{D66E7EAC-AE87-492A-9EF6-5392BE37986D}" dt="2025-07-30T13:09:56.044" v="195" actId="207"/>
        <pc:sldMkLst>
          <pc:docMk/>
          <pc:sldMk cId="2660052111" sldId="263"/>
        </pc:sldMkLst>
      </pc:sldChg>
      <pc:sldChg chg="modSp add mod">
        <pc:chgData name="Krishna Kant Dubey" userId="cd28fa1e1902c48d" providerId="LiveId" clId="{D66E7EAC-AE87-492A-9EF6-5392BE37986D}" dt="2025-07-30T13:12:25.335" v="213" actId="207"/>
        <pc:sldMkLst>
          <pc:docMk/>
          <pc:sldMk cId="233625222" sldId="264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  <pc:sldChg chg="modSp add mod">
        <pc:chgData name="Krishna Kant Dubey" userId="cd28fa1e1902c48d" providerId="LiveId" clId="{D66E7EAC-AE87-492A-9EF6-5392BE37986D}" dt="2025-07-30T13:15:17.537" v="228" actId="207"/>
        <pc:sldMkLst>
          <pc:docMk/>
          <pc:sldMk cId="465851192" sldId="265"/>
        </pc:sldMkLst>
      </pc:sldChg>
      <pc:sldChg chg="modSp add mod">
        <pc:chgData name="Krishna Kant Dubey" userId="cd28fa1e1902c48d" providerId="LiveId" clId="{D66E7EAC-AE87-492A-9EF6-5392BE37986D}" dt="2025-07-30T13:17:40.999" v="240" actId="207"/>
        <pc:sldMkLst>
          <pc:docMk/>
          <pc:sldMk cId="435377750" sldId="266"/>
        </pc:sldMkLst>
      </pc:sldChg>
      <pc:sldChg chg="modSp add mod">
        <pc:chgData name="Krishna Kant Dubey" userId="cd28fa1e1902c48d" providerId="LiveId" clId="{D66E7EAC-AE87-492A-9EF6-5392BE37986D}" dt="2025-08-04T06:55:02.754" v="245" actId="207"/>
        <pc:sldMkLst>
          <pc:docMk/>
          <pc:sldMk cId="2659771405" sldId="267"/>
        </pc:sldMkLst>
      </pc:sldChg>
      <pc:sldChg chg="modSp add mod">
        <pc:chgData name="Krishna Kant Dubey" userId="cd28fa1e1902c48d" providerId="LiveId" clId="{D66E7EAC-AE87-492A-9EF6-5392BE37986D}" dt="2025-08-04T06:56:36.906" v="261" actId="207"/>
        <pc:sldMkLst>
          <pc:docMk/>
          <pc:sldMk cId="2252517691" sldId="268"/>
        </pc:sldMkLst>
      </pc:sldChg>
      <pc:sldChg chg="modSp add del mod">
        <pc:chgData name="Krishna Kant Dubey" userId="cd28fa1e1902c48d" providerId="LiveId" clId="{D66E7EAC-AE87-492A-9EF6-5392BE37986D}" dt="2025-08-04T06:57:36.604" v="262" actId="2696"/>
        <pc:sldMkLst>
          <pc:docMk/>
          <pc:sldMk cId="3504466433" sldId="269"/>
        </pc:sldMkLst>
      </pc:sldChg>
      <pc:sldChg chg="modSp add mod">
        <pc:chgData name="Krishna Kant Dubey" userId="cd28fa1e1902c48d" providerId="LiveId" clId="{D66E7EAC-AE87-492A-9EF6-5392BE37986D}" dt="2025-07-30T12:55:11.347" v="138" actId="207"/>
        <pc:sldMkLst>
          <pc:docMk/>
          <pc:sldMk cId="4067245570" sldId="270"/>
        </pc:sldMkLst>
      </pc:sldChg>
      <pc:sldChg chg="modSp add mod">
        <pc:chgData name="Krishna Kant Dubey" userId="cd28fa1e1902c48d" providerId="LiveId" clId="{D66E7EAC-AE87-492A-9EF6-5392BE37986D}" dt="2025-08-04T07:03:36.473" v="269" actId="207"/>
        <pc:sldMkLst>
          <pc:docMk/>
          <pc:sldMk cId="1653630643" sldId="271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452836089" sldId="272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2934353123" sldId="273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207670732" sldId="274"/>
        </pc:sldMkLst>
      </pc:sldChg>
      <pc:sldChg chg="addSp delSp modSp add mod">
        <pc:chgData name="Krishna Kant Dubey" userId="cd28fa1e1902c48d" providerId="LiveId" clId="{D66E7EAC-AE87-492A-9EF6-5392BE37986D}" dt="2025-08-04T07:04:23.313" v="270" actId="22"/>
        <pc:sldMkLst>
          <pc:docMk/>
          <pc:sldMk cId="2883240827" sldId="275"/>
        </pc:sldMkLst>
      </pc:sldChg>
      <pc:sldChg chg="modSp add mod">
        <pc:chgData name="Krishna Kant Dubey" userId="cd28fa1e1902c48d" providerId="LiveId" clId="{D66E7EAC-AE87-492A-9EF6-5392BE37986D}" dt="2025-08-04T07:05:04.542" v="275" actId="207"/>
        <pc:sldMkLst>
          <pc:docMk/>
          <pc:sldMk cId="2753172050" sldId="276"/>
        </pc:sldMkLst>
      </pc:sldChg>
      <pc:sldChg chg="modSp add mod">
        <pc:chgData name="Krishna Kant Dubey" userId="cd28fa1e1902c48d" providerId="LiveId" clId="{D66E7EAC-AE87-492A-9EF6-5392BE37986D}" dt="2025-08-04T07:05:34.433" v="281" actId="207"/>
        <pc:sldMkLst>
          <pc:docMk/>
          <pc:sldMk cId="1207225267" sldId="277"/>
        </pc:sldMkLst>
      </pc:sldChg>
      <pc:sldChg chg="modSp add mod">
        <pc:chgData name="Krishna Kant Dubey" userId="cd28fa1e1902c48d" providerId="LiveId" clId="{D66E7EAC-AE87-492A-9EF6-5392BE37986D}" dt="2025-08-04T07:06:08.851" v="286" actId="207"/>
        <pc:sldMkLst>
          <pc:docMk/>
          <pc:sldMk cId="4225023914" sldId="278"/>
        </pc:sldMkLst>
      </pc:sldChg>
      <pc:sldChg chg="modSp add mod">
        <pc:chgData name="Krishna Kant Dubey" userId="cd28fa1e1902c48d" providerId="LiveId" clId="{D66E7EAC-AE87-492A-9EF6-5392BE37986D}" dt="2025-08-04T07:13:19.506" v="290" actId="207"/>
        <pc:sldMkLst>
          <pc:docMk/>
          <pc:sldMk cId="252878519" sldId="279"/>
        </pc:sldMkLst>
      </pc:sldChg>
      <pc:sldChg chg="modSp add del mod">
        <pc:chgData name="Krishna Kant Dubey" userId="cd28fa1e1902c48d" providerId="LiveId" clId="{D66E7EAC-AE87-492A-9EF6-5392BE37986D}" dt="2025-08-04T07:16:32.848" v="291" actId="2696"/>
        <pc:sldMkLst>
          <pc:docMk/>
          <pc:sldMk cId="2776567773" sldId="280"/>
        </pc:sldMkLst>
      </pc:sldChg>
      <pc:sldChg chg="modSp add del mod">
        <pc:chgData name="Krishna Kant Dubey" userId="cd28fa1e1902c48d" providerId="LiveId" clId="{D66E7EAC-AE87-492A-9EF6-5392BE37986D}" dt="2025-08-04T07:16:36.004" v="292" actId="2696"/>
        <pc:sldMkLst>
          <pc:docMk/>
          <pc:sldMk cId="1111710956" sldId="281"/>
        </pc:sldMkLst>
      </pc:sldChg>
    </pc:docChg>
  </pc:docChgLst>
  <pc:docChgLst>
    <pc:chgData name="Krishna Kant Dubey" userId="cd28fa1e1902c48d" providerId="LiveId" clId="{58D190E9-1125-499B-8C31-6A847451639F}"/>
    <pc:docChg chg="undo custSel addSld modSld">
      <pc:chgData name="Krishna Kant Dubey" userId="cd28fa1e1902c48d" providerId="LiveId" clId="{58D190E9-1125-499B-8C31-6A847451639F}" dt="2025-08-05T11:59:33.443" v="85" actId="20577"/>
      <pc:docMkLst>
        <pc:docMk/>
      </pc:docMkLst>
      <pc:sldChg chg="modSp mod">
        <pc:chgData name="Krishna Kant Dubey" userId="cd28fa1e1902c48d" providerId="LiveId" clId="{58D190E9-1125-499B-8C31-6A847451639F}" dt="2025-08-05T11:43:08.803" v="2" actId="207"/>
        <pc:sldMkLst>
          <pc:docMk/>
          <pc:sldMk cId="1080327146" sldId="256"/>
        </pc:sldMkLst>
        <pc:spChg chg="mod">
          <ac:chgData name="Krishna Kant Dubey" userId="cd28fa1e1902c48d" providerId="LiveId" clId="{58D190E9-1125-499B-8C31-6A847451639F}" dt="2025-08-05T11:43:08.803" v="2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8D190E9-1125-499B-8C31-6A847451639F}" dt="2025-08-05T11:45:27.352" v="9" actId="113"/>
        <pc:sldMkLst>
          <pc:docMk/>
          <pc:sldMk cId="2701513036" sldId="259"/>
        </pc:sldMkLst>
        <pc:spChg chg="mod">
          <ac:chgData name="Krishna Kant Dubey" userId="cd28fa1e1902c48d" providerId="LiveId" clId="{58D190E9-1125-499B-8C31-6A847451639F}" dt="2025-08-05T11:45:27.352" v="9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8D190E9-1125-499B-8C31-6A847451639F}" dt="2025-08-05T11:48:10.434" v="26" actId="14100"/>
        <pc:sldMkLst>
          <pc:docMk/>
          <pc:sldMk cId="1248854694" sldId="262"/>
        </pc:sldMkLst>
        <pc:spChg chg="mod">
          <ac:chgData name="Krishna Kant Dubey" userId="cd28fa1e1902c48d" providerId="LiveId" clId="{58D190E9-1125-499B-8C31-6A847451639F}" dt="2025-08-05T11:48:10.434" v="26" actId="14100"/>
          <ac:spMkLst>
            <pc:docMk/>
            <pc:sldMk cId="1248854694" sldId="262"/>
            <ac:spMk id="12" creationId="{5AF4F4BF-6716-49E6-9582-E583D0D30CE3}"/>
          </ac:spMkLst>
        </pc:spChg>
      </pc:sldChg>
      <pc:sldChg chg="addSp delSp modSp mod">
        <pc:chgData name="Krishna Kant Dubey" userId="cd28fa1e1902c48d" providerId="LiveId" clId="{58D190E9-1125-499B-8C31-6A847451639F}" dt="2025-08-05T11:50:30.766" v="42" actId="207"/>
        <pc:sldMkLst>
          <pc:docMk/>
          <pc:sldMk cId="2660052111" sldId="263"/>
        </pc:sldMkLst>
      </pc:sldChg>
      <pc:sldChg chg="modSp mod">
        <pc:chgData name="Krishna Kant Dubey" userId="cd28fa1e1902c48d" providerId="LiveId" clId="{58D190E9-1125-499B-8C31-6A847451639F}" dt="2025-08-05T11:53:48.680" v="47" actId="207"/>
        <pc:sldMkLst>
          <pc:docMk/>
          <pc:sldMk cId="2523703413" sldId="264"/>
        </pc:sldMkLst>
      </pc:sldChg>
      <pc:sldChg chg="addSp modSp mod">
        <pc:chgData name="Krishna Kant Dubey" userId="cd28fa1e1902c48d" providerId="LiveId" clId="{58D190E9-1125-499B-8C31-6A847451639F}" dt="2025-08-05T11:55:22.633" v="60" actId="207"/>
        <pc:sldMkLst>
          <pc:docMk/>
          <pc:sldMk cId="399202742" sldId="265"/>
        </pc:sldMkLst>
      </pc:sldChg>
      <pc:sldChg chg="addSp modSp mod">
        <pc:chgData name="Krishna Kant Dubey" userId="cd28fa1e1902c48d" providerId="LiveId" clId="{58D190E9-1125-499B-8C31-6A847451639F}" dt="2025-08-05T11:59:12.252" v="79" actId="20577"/>
        <pc:sldMkLst>
          <pc:docMk/>
          <pc:sldMk cId="683079510" sldId="266"/>
        </pc:sldMkLst>
      </pc:sldChg>
      <pc:sldChg chg="modSp add mod">
        <pc:chgData name="Krishna Kant Dubey" userId="cd28fa1e1902c48d" providerId="LiveId" clId="{58D190E9-1125-499B-8C31-6A847451639F}" dt="2025-08-05T11:59:33.443" v="85" actId="20577"/>
        <pc:sldMkLst>
          <pc:docMk/>
          <pc:sldMk cId="2907971348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9D86A38-3EE8-3EE8-6AF2-C0DB66DB3443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Strategic Database Selection: Matching Types with Analysis Needs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66049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Discuss methods to select the right database type, ensuring alignment with analysis requirements and optimizing database performance for AI Database Administration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05C0F-FE26-557A-C2BD-DBFC5011F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7A94A6C-AA79-67C7-727B-D4969EFBF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205925A-A979-3A62-B8A3-D5A8CA50D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800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Method to Select the Right Database</a:t>
            </a:r>
            <a:br>
              <a:rPr lang="en-US" b="1" dirty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3FAB249-6242-1FB9-347E-73A75BCA1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8860"/>
            <a:ext cx="10515600" cy="4392118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The Use Case and Analysis Requirements</a:t>
            </a:r>
          </a:p>
          <a:p>
            <a:r>
              <a:rPr lang="en-US" b="1" dirty="0">
                <a:solidFill>
                  <a:srgbClr val="002060"/>
                </a:solidFill>
              </a:rPr>
              <a:t>Data Characteristics to Database Types</a:t>
            </a:r>
          </a:p>
          <a:p>
            <a:r>
              <a:rPr lang="en-US" b="1" dirty="0">
                <a:solidFill>
                  <a:srgbClr val="002060"/>
                </a:solidFill>
              </a:rPr>
              <a:t>Optimize for AI-Driven Performance</a:t>
            </a:r>
          </a:p>
          <a:p>
            <a:r>
              <a:rPr lang="en-US" b="1" dirty="0">
                <a:solidFill>
                  <a:srgbClr val="002060"/>
                </a:solidFill>
              </a:rPr>
              <a:t>Evaluate Performance Trade-offs</a:t>
            </a:r>
          </a:p>
          <a:p>
            <a:r>
              <a:rPr lang="en-US" b="1" dirty="0">
                <a:solidFill>
                  <a:srgbClr val="002060"/>
                </a:solidFill>
              </a:rPr>
              <a:t>Use AI Tools to Assist in Selection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21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2196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3850"/>
            <a:ext cx="10515600" cy="56015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The Use Case and Analysis Requirements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sz="31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br>
              <a:rPr lang="en-IN" sz="31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F893996-262C-FFAE-1E2B-A4B0D201D2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169209"/>
              </p:ext>
            </p:extLst>
          </p:nvPr>
        </p:nvGraphicFramePr>
        <p:xfrm>
          <a:off x="838200" y="1825624"/>
          <a:ext cx="10329472" cy="360081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049268">
                  <a:extLst>
                    <a:ext uri="{9D8B030D-6E8A-4147-A177-3AD203B41FA5}">
                      <a16:colId xmlns:a16="http://schemas.microsoft.com/office/drawing/2014/main" val="663723130"/>
                    </a:ext>
                  </a:extLst>
                </a:gridCol>
                <a:gridCol w="7280204">
                  <a:extLst>
                    <a:ext uri="{9D8B030D-6E8A-4147-A177-3AD203B41FA5}">
                      <a16:colId xmlns:a16="http://schemas.microsoft.com/office/drawing/2014/main" val="1799318692"/>
                    </a:ext>
                  </a:extLst>
                </a:gridCol>
              </a:tblGrid>
              <a:tr h="600136">
                <a:tc>
                  <a:txBody>
                    <a:bodyPr/>
                    <a:lstStyle/>
                    <a:p>
                      <a:r>
                        <a:rPr lang="en-IN" sz="2000" dirty="0"/>
                        <a:t>Requirement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Key Questions to 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394563"/>
                  </a:ext>
                </a:extLst>
              </a:tr>
              <a:tr h="600136">
                <a:tc>
                  <a:txBody>
                    <a:bodyPr/>
                    <a:lstStyle/>
                    <a:p>
                      <a:r>
                        <a:rPr lang="en-IN" sz="2000" b="1" dirty="0"/>
                        <a:t>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Is the data structured, semi-structured, or unstructured?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708197"/>
                  </a:ext>
                </a:extLst>
              </a:tr>
              <a:tr h="600136">
                <a:tc>
                  <a:txBody>
                    <a:bodyPr/>
                    <a:lstStyle/>
                    <a:p>
                      <a:r>
                        <a:rPr lang="en-IN" sz="2000" b="1" dirty="0"/>
                        <a:t>Query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Do you need complex joins, aggregations, or graph traversals?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27180"/>
                  </a:ext>
                </a:extLst>
              </a:tr>
              <a:tr h="600136">
                <a:tc>
                  <a:txBody>
                    <a:bodyPr/>
                    <a:lstStyle/>
                    <a:p>
                      <a:r>
                        <a:rPr lang="en-IN" sz="2000" b="1" dirty="0"/>
                        <a:t>Volume &amp; 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Is the data high-volume, real-time, or batch-oriented?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259822"/>
                  </a:ext>
                </a:extLst>
              </a:tr>
              <a:tr h="600136">
                <a:tc>
                  <a:txBody>
                    <a:bodyPr/>
                    <a:lstStyle/>
                    <a:p>
                      <a:r>
                        <a:rPr lang="en-IN" sz="2000" b="1" dirty="0"/>
                        <a:t>Access Patterns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Are reads or writes more frequent? Is latency critical?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314172"/>
                  </a:ext>
                </a:extLst>
              </a:tr>
              <a:tr h="600136">
                <a:tc>
                  <a:txBody>
                    <a:bodyPr/>
                    <a:lstStyle/>
                    <a:p>
                      <a:r>
                        <a:rPr lang="en-IN" sz="2000" b="1" dirty="0"/>
                        <a:t>AI/ML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Will the database feed models or support real-time inference?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837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5DFE3-3758-1178-90A0-6EF8C548C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5536FCA-3FB1-D09D-EC18-43FFC8CD7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8"/>
            <a:ext cx="12192000" cy="6767486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EF55225-7A9D-D092-D512-65838497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528" y="953850"/>
            <a:ext cx="10634272" cy="56015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Data Characteristics to Database Types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6304D91-EAA3-83D2-F49A-F69147DC9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177154"/>
              </p:ext>
            </p:extLst>
          </p:nvPr>
        </p:nvGraphicFramePr>
        <p:xfrm>
          <a:off x="719528" y="1589092"/>
          <a:ext cx="10830393" cy="440499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995001">
                  <a:extLst>
                    <a:ext uri="{9D8B030D-6E8A-4147-A177-3AD203B41FA5}">
                      <a16:colId xmlns:a16="http://schemas.microsoft.com/office/drawing/2014/main" val="3096187754"/>
                    </a:ext>
                  </a:extLst>
                </a:gridCol>
                <a:gridCol w="7835392">
                  <a:extLst>
                    <a:ext uri="{9D8B030D-6E8A-4147-A177-3AD203B41FA5}">
                      <a16:colId xmlns:a16="http://schemas.microsoft.com/office/drawing/2014/main" val="536259913"/>
                    </a:ext>
                  </a:extLst>
                </a:gridCol>
              </a:tblGrid>
              <a:tr h="4061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Recommended DB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152624"/>
                  </a:ext>
                </a:extLst>
              </a:tr>
              <a:tr h="4061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Structured (tabular)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Relational (PostgreSQL, MySQL)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731785"/>
                  </a:ext>
                </a:extLst>
              </a:tr>
              <a:tr h="718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Semi-structured (JSON)</a:t>
                      </a:r>
                      <a:endParaRPr lang="en-IN" sz="2000" dirty="0"/>
                    </a:p>
                    <a:p>
                      <a:pPr>
                        <a:buNone/>
                      </a:pP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Document Store (MongoDB)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9152598"/>
                  </a:ext>
                </a:extLst>
              </a:tr>
              <a:tr h="718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Key-based lookup</a:t>
                      </a:r>
                      <a:endParaRPr lang="en-IN" sz="2000" dirty="0"/>
                    </a:p>
                    <a:p>
                      <a:pPr>
                        <a:buNone/>
                      </a:pP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Key-Value Store (Redis, DynamoDB)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8513669"/>
                  </a:ext>
                </a:extLst>
              </a:tr>
              <a:tr h="718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Time-series</a:t>
                      </a:r>
                      <a:endParaRPr lang="en-IN" sz="2000" dirty="0"/>
                    </a:p>
                    <a:p>
                      <a:pPr>
                        <a:buNone/>
                      </a:pP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Time-Series DB (</a:t>
                      </a:r>
                      <a:r>
                        <a:rPr lang="en-IN" sz="2000" dirty="0" err="1"/>
                        <a:t>InfluxDB</a:t>
                      </a:r>
                      <a:r>
                        <a:rPr lang="en-IN" sz="2000" dirty="0"/>
                        <a:t>, </a:t>
                      </a:r>
                      <a:r>
                        <a:rPr lang="en-IN" sz="2000" dirty="0" err="1"/>
                        <a:t>TimescaleDB</a:t>
                      </a:r>
                      <a:r>
                        <a:rPr lang="en-IN" sz="2000" dirty="0"/>
                        <a:t>)</a:t>
                      </a:r>
                    </a:p>
                    <a:p>
                      <a:pPr>
                        <a:buNone/>
                      </a:pPr>
                      <a:endParaRPr lang="en-IN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4941352"/>
                  </a:ext>
                </a:extLst>
              </a:tr>
              <a:tr h="718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Relationship-heavy</a:t>
                      </a:r>
                      <a:endParaRPr lang="en-IN" sz="2000" dirty="0"/>
                    </a:p>
                    <a:p>
                      <a:pPr>
                        <a:buNone/>
                      </a:pP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Graph DB (Neo4j, Neptune)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3446654"/>
                  </a:ext>
                </a:extLst>
              </a:tr>
              <a:tr h="718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/>
                        <a:t>Analytical workloads</a:t>
                      </a:r>
                      <a:endParaRPr lang="en-IN" sz="2000" dirty="0"/>
                    </a:p>
                    <a:p>
                      <a:pPr>
                        <a:buNone/>
                      </a:pP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Columnar DB (</a:t>
                      </a:r>
                      <a:r>
                        <a:rPr lang="en-US" sz="2000" dirty="0" err="1"/>
                        <a:t>BigQuery</a:t>
                      </a:r>
                      <a:r>
                        <a:rPr lang="en-US" sz="2000" dirty="0"/>
                        <a:t>, Snowflake)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0739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4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F97E2-9267-50F6-4936-2437D4F95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0788C14-16D8-0AEA-6035-1F8144EC7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4BAF04C-05FA-01F0-9477-3DF5B7CA5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Optimize for AI-Driven Performance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A249B-BA43-2952-B2E0-5A59FADAE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Automation &amp; Self-Tuning</a:t>
            </a:r>
          </a:p>
          <a:p>
            <a:pPr lvl="1"/>
            <a:r>
              <a:rPr lang="en-IN" b="1" dirty="0">
                <a:solidFill>
                  <a:srgbClr val="00B050"/>
                </a:solidFill>
              </a:rPr>
              <a:t>Aurora &amp; Snowflake: </a:t>
            </a:r>
            <a:r>
              <a:rPr lang="en-IN" b="1" dirty="0">
                <a:solidFill>
                  <a:srgbClr val="002060"/>
                </a:solidFill>
              </a:rPr>
              <a:t>Auto-scaling, auto-indexing, and workload-aware optimization</a:t>
            </a:r>
          </a:p>
          <a:p>
            <a:pPr lvl="1"/>
            <a:r>
              <a:rPr lang="en-IN" b="1" dirty="0">
                <a:solidFill>
                  <a:srgbClr val="00B050"/>
                </a:solidFill>
              </a:rPr>
              <a:t>AI-enhanced RDBMS: </a:t>
            </a:r>
            <a:r>
              <a:rPr lang="en-IN" b="1" dirty="0">
                <a:solidFill>
                  <a:srgbClr val="002060"/>
                </a:solidFill>
              </a:rPr>
              <a:t>Use tools like Oracle Autonomous DB or SQL Server Intelligent Query Processing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Predictive Analytics Integration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B050"/>
                </a:solidFill>
              </a:rPr>
              <a:t>Vector search </a:t>
            </a:r>
            <a:r>
              <a:rPr lang="en-IN" sz="2400" b="1" dirty="0">
                <a:solidFill>
                  <a:srgbClr val="002060"/>
                </a:solidFill>
              </a:rPr>
              <a:t>(e.g., Pinecone, Weaviate for embeddings)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B050"/>
                </a:solidFill>
              </a:rPr>
              <a:t>ML model hosting </a:t>
            </a:r>
            <a:r>
              <a:rPr lang="en-IN" sz="2400" b="1" dirty="0">
                <a:solidFill>
                  <a:srgbClr val="002060"/>
                </a:solidFill>
              </a:rPr>
              <a:t>(e.g., </a:t>
            </a:r>
            <a:r>
              <a:rPr lang="en-IN" sz="2400" b="1" dirty="0" err="1">
                <a:solidFill>
                  <a:srgbClr val="002060"/>
                </a:solidFill>
              </a:rPr>
              <a:t>BigQuery</a:t>
            </a:r>
            <a:r>
              <a:rPr lang="en-IN" sz="2400" b="1" dirty="0">
                <a:solidFill>
                  <a:srgbClr val="002060"/>
                </a:solidFill>
              </a:rPr>
              <a:t> ML, PostgreSQL with </a:t>
            </a:r>
            <a:r>
              <a:rPr lang="en-IN" sz="2400" b="1" dirty="0" err="1">
                <a:solidFill>
                  <a:srgbClr val="002060"/>
                </a:solidFill>
              </a:rPr>
              <a:t>pgvector</a:t>
            </a:r>
            <a:r>
              <a:rPr lang="en-IN" sz="2400" b="1" dirty="0">
                <a:solidFill>
                  <a:srgbClr val="002060"/>
                </a:solidFill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401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0020-367A-7A16-22EA-15386A31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Evaluate Performance Trade-offs</a:t>
            </a:r>
            <a:br>
              <a:rPr lang="en-US" b="1" dirty="0">
                <a:solidFill>
                  <a:srgbClr val="002060"/>
                </a:solidFill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0911F4-758F-7C61-5FD2-CB7FB8014D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469250"/>
              </p:ext>
            </p:extLst>
          </p:nvPr>
        </p:nvGraphicFramePr>
        <p:xfrm>
          <a:off x="838200" y="1319133"/>
          <a:ext cx="10515600" cy="37475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508948">
                  <a:extLst>
                    <a:ext uri="{9D8B030D-6E8A-4147-A177-3AD203B41FA5}">
                      <a16:colId xmlns:a16="http://schemas.microsoft.com/office/drawing/2014/main" val="3117298471"/>
                    </a:ext>
                  </a:extLst>
                </a:gridCol>
                <a:gridCol w="7006652">
                  <a:extLst>
                    <a:ext uri="{9D8B030D-6E8A-4147-A177-3AD203B41FA5}">
                      <a16:colId xmlns:a16="http://schemas.microsoft.com/office/drawing/2014/main" val="119087357"/>
                    </a:ext>
                  </a:extLst>
                </a:gridCol>
              </a:tblGrid>
              <a:tr h="624590">
                <a:tc>
                  <a:txBody>
                    <a:bodyPr/>
                    <a:lstStyle/>
                    <a:p>
                      <a:r>
                        <a:rPr lang="en-IN" sz="2000" dirty="0"/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Considerations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150037"/>
                  </a:ext>
                </a:extLst>
              </a:tr>
              <a:tr h="624590">
                <a:tc>
                  <a:txBody>
                    <a:bodyPr/>
                    <a:lstStyle/>
                    <a:p>
                      <a:r>
                        <a:rPr lang="en-IN" sz="2000" b="1" dirty="0"/>
                        <a:t>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In-memory DBs (Redis) for sub-</a:t>
                      </a:r>
                      <a:r>
                        <a:rPr lang="en-US" sz="2000" dirty="0" err="1"/>
                        <a:t>ms</a:t>
                      </a:r>
                      <a:r>
                        <a:rPr lang="en-US" sz="2000" dirty="0"/>
                        <a:t> response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23201"/>
                  </a:ext>
                </a:extLst>
              </a:tr>
              <a:tr h="624590">
                <a:tc>
                  <a:txBody>
                    <a:bodyPr/>
                    <a:lstStyle/>
                    <a:p>
                      <a:r>
                        <a:rPr lang="en-IN" sz="2000" b="1" dirty="0"/>
                        <a:t>Throughput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Columnar DBs for bulk analytics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730940"/>
                  </a:ext>
                </a:extLst>
              </a:tr>
              <a:tr h="624590">
                <a:tc>
                  <a:txBody>
                    <a:bodyPr/>
                    <a:lstStyle/>
                    <a:p>
                      <a:r>
                        <a:rPr lang="en-IN" sz="2000" b="1" dirty="0"/>
                        <a:t>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RDBMS for ACID; NoSQL for eventual consistency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53341"/>
                  </a:ext>
                </a:extLst>
              </a:tr>
              <a:tr h="624590">
                <a:tc>
                  <a:txBody>
                    <a:bodyPr/>
                    <a:lstStyle/>
                    <a:p>
                      <a:r>
                        <a:rPr lang="en-IN" sz="2000" b="1" dirty="0"/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NoSQL and cloud-native DBs scale horizontally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021851"/>
                  </a:ext>
                </a:extLst>
              </a:tr>
              <a:tr h="624590">
                <a:tc>
                  <a:txBody>
                    <a:bodyPr/>
                    <a:lstStyle/>
                    <a:p>
                      <a:r>
                        <a:rPr lang="en-IN" sz="2000" b="1" dirty="0"/>
                        <a:t>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Multi-region replication, failover 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925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937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889F8-ED8D-5DFF-1608-1D94E3AD3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0658-8A22-AFFE-1CC5-8CC9A209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Use AI Tools to Assist in Selection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1FC320-82CC-A142-26C7-F167A7E90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AI-powered DBAs can leverage tools like:</a:t>
            </a:r>
          </a:p>
          <a:p>
            <a:r>
              <a:rPr lang="en-IN" b="1" dirty="0">
                <a:solidFill>
                  <a:srgbClr val="00B050"/>
                </a:solidFill>
              </a:rPr>
              <a:t>Query workload analysers</a:t>
            </a:r>
            <a:r>
              <a:rPr lang="en-IN" dirty="0">
                <a:solidFill>
                  <a:srgbClr val="00B050"/>
                </a:solidFill>
              </a:rPr>
              <a:t>: </a:t>
            </a:r>
            <a:r>
              <a:rPr lang="en-IN" b="1" dirty="0">
                <a:solidFill>
                  <a:srgbClr val="002060"/>
                </a:solidFill>
              </a:rPr>
              <a:t>Identify bottlenecks and suggest schema changes</a:t>
            </a:r>
          </a:p>
          <a:p>
            <a:r>
              <a:rPr lang="en-IN" b="1" dirty="0">
                <a:solidFill>
                  <a:srgbClr val="00B050"/>
                </a:solidFill>
              </a:rPr>
              <a:t>Data profiling engines</a:t>
            </a:r>
            <a:r>
              <a:rPr lang="en-IN" dirty="0">
                <a:solidFill>
                  <a:srgbClr val="00B050"/>
                </a:solidFill>
              </a:rPr>
              <a:t>: </a:t>
            </a:r>
            <a:r>
              <a:rPr lang="en-IN" b="1" dirty="0">
                <a:solidFill>
                  <a:srgbClr val="002060"/>
                </a:solidFill>
              </a:rPr>
              <a:t>Classify data types and recommend storage models</a:t>
            </a:r>
          </a:p>
          <a:p>
            <a:r>
              <a:rPr lang="en-IN" b="1" dirty="0">
                <a:solidFill>
                  <a:srgbClr val="00B050"/>
                </a:solidFill>
              </a:rPr>
              <a:t>AI-based migration advisors</a:t>
            </a:r>
            <a:r>
              <a:rPr lang="en-IN" dirty="0">
                <a:solidFill>
                  <a:srgbClr val="00B050"/>
                </a:solidFill>
              </a:rPr>
              <a:t>: </a:t>
            </a:r>
            <a:r>
              <a:rPr lang="en-IN" b="1" dirty="0">
                <a:solidFill>
                  <a:srgbClr val="002060"/>
                </a:solidFill>
              </a:rPr>
              <a:t>Suggest optimal DB types during cloud migration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0460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418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Strategic Database Selection: Matching Types with Analysis Needs</vt:lpstr>
      <vt:lpstr>Agenda</vt:lpstr>
      <vt:lpstr>Method to Select the Right Database </vt:lpstr>
      <vt:lpstr>        The Use Case and Analysis Requirements        </vt:lpstr>
      <vt:lpstr>       Data Characteristics to Database Types       </vt:lpstr>
      <vt:lpstr>           Optimize for AI-Driven Performance          </vt:lpstr>
      <vt:lpstr>Evaluate Performance Trade-offs </vt:lpstr>
      <vt:lpstr> Use AI Tools to Assist in Selection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2025-08-11T06:11:55Z</dcterms:modified>
</cp:coreProperties>
</file>