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70" r:id="rId5"/>
    <p:sldId id="262" r:id="rId6"/>
    <p:sldId id="263" r:id="rId7"/>
    <p:sldId id="273" r:id="rId8"/>
    <p:sldId id="27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11T06:12:10.394" v="23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7C4D63D3-B9B7-48B4-A008-9C5BB9CA59AA}" dt="2025-08-11T06:12:10.394" v="236"/>
        <pc:sldMkLst>
          <pc:docMk/>
          <pc:sldMk cId="2381247086" sldId="257"/>
        </pc:sldMkLst>
        <pc:picChg chg="add mod">
          <ac:chgData name="Krishna Kant Dubey" userId="cd28fa1e1902c48d" providerId="LiveId" clId="{7C4D63D3-B9B7-48B4-A008-9C5BB9CA59AA}" dt="2025-08-11T06:12:10.394" v="236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  <pc:spChg chg="add mod">
          <ac:chgData name="Krishna Kant Dubey" userId="cd28fa1e1902c48d" providerId="LiveId" clId="{7C4D63D3-B9B7-48B4-A008-9C5BB9CA59AA}" dt="2025-08-08T12:40:51.027" v="62" actId="15"/>
          <ac:spMkLst>
            <pc:docMk/>
            <pc:sldMk cId="1248854694" sldId="262"/>
            <ac:spMk id="4" creationId="{D8249DBE-F3AF-FBFC-485A-94CE0B91ABC8}"/>
          </ac:spMkLst>
        </pc:spChg>
        <pc:spChg chg="mod">
          <ac:chgData name="Krishna Kant Dubey" userId="cd28fa1e1902c48d" providerId="LiveId" clId="{7C4D63D3-B9B7-48B4-A008-9C5BB9CA59AA}" dt="2025-08-08T12:38:59.776" v="1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  <pc:spChg chg="add mod ord">
          <ac:chgData name="Krishna Kant Dubey" userId="cd28fa1e1902c48d" providerId="LiveId" clId="{7C4D63D3-B9B7-48B4-A008-9C5BB9CA59AA}" dt="2025-08-08T12:43:17.544" v="119" actId="207"/>
          <ac:spMkLst>
            <pc:docMk/>
            <pc:sldMk cId="349747687" sldId="263"/>
            <ac:spMk id="3" creationId="{F2AB57C8-3590-AB0B-0971-0BDEAFA085D8}"/>
          </ac:spMkLst>
        </pc:spChg>
        <pc:spChg chg="mod ord">
          <ac:chgData name="Krishna Kant Dubey" userId="cd28fa1e1902c48d" providerId="LiveId" clId="{7C4D63D3-B9B7-48B4-A008-9C5BB9CA59AA}" dt="2025-08-08T12:41:38.342" v="69" actId="20577"/>
          <ac:spMkLst>
            <pc:docMk/>
            <pc:sldMk cId="349747687" sldId="263"/>
            <ac:spMk id="12" creationId="{8EF55225-7A9D-D092-D512-6583849764F6}"/>
          </ac:spMkLst>
        </pc:spChg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  <pc:spChg chg="mod">
          <ac:chgData name="Krishna Kant Dubey" userId="cd28fa1e1902c48d" providerId="LiveId" clId="{7C4D63D3-B9B7-48B4-A008-9C5BB9CA59AA}" dt="2025-08-08T12:38:27.102" v="8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7C4D63D3-B9B7-48B4-A008-9C5BB9CA59AA}" dt="2025-08-08T12:38:30.888" v="9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  <pc:spChg chg="mod">
          <ac:chgData name="Krishna Kant Dubey" userId="cd28fa1e1902c48d" providerId="LiveId" clId="{7C4D63D3-B9B7-48B4-A008-9C5BB9CA59AA}" dt="2025-08-08T12:49:11.115" v="176" actId="14100"/>
          <ac:spMkLst>
            <pc:docMk/>
            <pc:sldMk cId="2677161131" sldId="273"/>
            <ac:spMk id="2" creationId="{FDD2D43C-6F4D-1173-530C-E3081232D541}"/>
          </ac:spMkLst>
        </pc:spChg>
        <pc:spChg chg="mod">
          <ac:chgData name="Krishna Kant Dubey" userId="cd28fa1e1902c48d" providerId="LiveId" clId="{7C4D63D3-B9B7-48B4-A008-9C5BB9CA59AA}" dt="2025-08-08T12:49:31.182" v="178" actId="14100"/>
          <ac:spMkLst>
            <pc:docMk/>
            <pc:sldMk cId="2677161131" sldId="273"/>
            <ac:spMk id="3" creationId="{42D72F37-B2B8-34DE-35CD-6E2743850362}"/>
          </ac:spMkLst>
        </pc:spChg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  <pc:spChg chg="mod">
          <ac:chgData name="Krishna Kant Dubey" userId="cd28fa1e1902c48d" providerId="LiveId" clId="{7C4D63D3-B9B7-48B4-A008-9C5BB9CA59AA}" dt="2025-08-08T12:54:40.624" v="234" actId="12"/>
          <ac:spMkLst>
            <pc:docMk/>
            <pc:sldMk cId="1716240648" sldId="274"/>
            <ac:spMk id="3" creationId="{A6CCEA4A-D201-F18C-CE2D-51BB7A404C66}"/>
          </ac:spMkLst>
        </pc:spChg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  <pc:spChg chg="mod">
          <ac:chgData name="Krishna Kant Dubey" userId="cd28fa1e1902c48d" providerId="LiveId" clId="{9D7DB283-8459-4206-96E2-B01EAFFF9444}" dt="2025-08-08T09:52:06.685" v="45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  <pc:spChg chg="mod">
          <ac:chgData name="Krishna Kant Dubey" userId="cd28fa1e1902c48d" providerId="LiveId" clId="{9D7DB283-8459-4206-96E2-B01EAFFF9444}" dt="2025-08-08T10:16:40.648" v="178" actId="14100"/>
          <ac:spMkLst>
            <pc:docMk/>
            <pc:sldMk cId="349747687" sldId="263"/>
            <ac:spMk id="12" creationId="{8EF55225-7A9D-D092-D512-6583849764F6}"/>
          </ac:spMkLst>
        </pc:spChg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Database Constraints: Unveiling the Limitations of SQL and NoSQL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limitations of SQL and NoSQL databases, understanding the constraints and challenges associated with each database type in the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limitations of SQL and NoSQL databases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10"/>
            <a:ext cx="10515600" cy="416726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Limitations of SQL Databases (Relational)</a:t>
            </a:r>
          </a:p>
          <a:p>
            <a:r>
              <a:rPr lang="en-US" b="1" dirty="0">
                <a:solidFill>
                  <a:srgbClr val="002060"/>
                </a:solidFill>
              </a:rPr>
              <a:t>Limitations of NoSQL Databases (Non-Relational)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Limitations of SQL Databases (Relational)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9DBE-F3AF-FBFC-485A-94CE0B91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Structural Rigidity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Fixed Schema: </a:t>
            </a:r>
            <a:r>
              <a:rPr lang="en-US" b="1" dirty="0">
                <a:solidFill>
                  <a:srgbClr val="002060"/>
                </a:solidFill>
              </a:rPr>
              <a:t>Changes to the schema (e.g., adding columns) can be complex and disruptive.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Less Flexible for Unstructured Data: </a:t>
            </a:r>
            <a:r>
              <a:rPr lang="en-US" b="1" dirty="0">
                <a:solidFill>
                  <a:srgbClr val="002060"/>
                </a:solidFill>
              </a:rPr>
              <a:t>Not ideal for storing documents, images, or nested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Scalability Challenges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Vertical Scaling: </a:t>
            </a:r>
            <a:r>
              <a:rPr lang="en-US" b="1" dirty="0">
                <a:solidFill>
                  <a:srgbClr val="002060"/>
                </a:solidFill>
              </a:rPr>
              <a:t>Typically scale by upgrading hardware, which can be costly.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Limited Horizontal Scaling: </a:t>
            </a:r>
            <a:r>
              <a:rPr lang="en-US" b="1" dirty="0">
                <a:solidFill>
                  <a:srgbClr val="002060"/>
                </a:solidFill>
              </a:rPr>
              <a:t>Sharding and replication are possible but complex to implement.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Limitations of SQL Databases (Relational)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57C8-3590-AB0B-0971-0BDEAFA0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Performance Bottlenecks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Joins and Complex Queries: </a:t>
            </a:r>
            <a:r>
              <a:rPr lang="en-US" b="1" dirty="0">
                <a:solidFill>
                  <a:srgbClr val="002060"/>
                </a:solidFill>
              </a:rPr>
              <a:t>Can slow down performance with large datasets.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Write-Heavy Workloads: </a:t>
            </a:r>
            <a:r>
              <a:rPr lang="en-US" b="1" dirty="0">
                <a:solidFill>
                  <a:srgbClr val="002060"/>
                </a:solidFill>
              </a:rPr>
              <a:t>Not optimized for high-speed, concurrent writes.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Complexity in Distributed Systems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Replication and Failover: </a:t>
            </a:r>
            <a:r>
              <a:rPr lang="en-US" b="1" dirty="0">
                <a:solidFill>
                  <a:srgbClr val="002060"/>
                </a:solidFill>
              </a:rPr>
              <a:t>Requires careful configuration to maintain consistency and availability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Latency in Global Deployments: </a:t>
            </a:r>
            <a:r>
              <a:rPr lang="en-US" b="1" dirty="0">
                <a:solidFill>
                  <a:srgbClr val="002060"/>
                </a:solidFill>
              </a:rPr>
              <a:t>ACID compliance can introduce latency across distributed nodes.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D43C-6F4D-1173-530C-E3081232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882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Limitations of NoSQL Databases (Non-Relational)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2F37-B2B8-34DE-35CD-6E274385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478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Weaker Consistency Guarantees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Eventual Consistency: </a:t>
            </a:r>
            <a:r>
              <a:rPr lang="en-IN" b="1" dirty="0">
                <a:solidFill>
                  <a:srgbClr val="002060"/>
                </a:solidFill>
              </a:rPr>
              <a:t>Many NoSQL systems sacrifice immediate consistency for availability and partition tolerance (CAP theorem).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Data Conflicts: </a:t>
            </a:r>
            <a:r>
              <a:rPr lang="en-IN" b="1" dirty="0">
                <a:solidFill>
                  <a:srgbClr val="002060"/>
                </a:solidFill>
              </a:rPr>
              <a:t>Can arise in distributed systems without strong consistency controls.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Query Limitations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Limited Join Support: </a:t>
            </a:r>
            <a:r>
              <a:rPr lang="en-IN" b="1" dirty="0">
                <a:solidFill>
                  <a:srgbClr val="002060"/>
                </a:solidFill>
              </a:rPr>
              <a:t>Most NoSQL databases don’t support joins, making complex queries harder.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Custom Query Languages: </a:t>
            </a:r>
            <a:r>
              <a:rPr lang="en-IN" b="1" dirty="0">
                <a:solidFill>
                  <a:srgbClr val="002060"/>
                </a:solidFill>
              </a:rPr>
              <a:t>Lack of standardization across NoSQL systems (e.g., MongoDB uses BSON queries).</a:t>
            </a:r>
          </a:p>
        </p:txBody>
      </p:sp>
    </p:spTree>
    <p:extLst>
      <p:ext uri="{BB962C8B-B14F-4D97-AF65-F5344CB8AC3E}">
        <p14:creationId xmlns:p14="http://schemas.microsoft.com/office/powerpoint/2010/main" val="267716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BD36F-EEA0-2C54-E258-49D79322E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16A4-3719-710E-FE10-237884F7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882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Limitations of NoSQL Databases (Non-Relational)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EA4A-D201-F18C-CE2D-51BB7A40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4272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Schema-less Pitfalls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Data Integrity Risks: </a:t>
            </a:r>
            <a:r>
              <a:rPr lang="en-US" b="1" dirty="0">
                <a:solidFill>
                  <a:srgbClr val="002060"/>
                </a:solidFill>
              </a:rPr>
              <a:t>Without enforced schemas, inconsistent or malformed data can creep in.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Validation Overhead: </a:t>
            </a:r>
            <a:r>
              <a:rPr lang="en-US" b="1" dirty="0">
                <a:solidFill>
                  <a:srgbClr val="002060"/>
                </a:solidFill>
              </a:rPr>
              <a:t>Developers must manually enforce data rules.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Operational Complexity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Backup and Restore: </a:t>
            </a:r>
            <a:r>
              <a:rPr lang="en-US" b="1" dirty="0">
                <a:solidFill>
                  <a:srgbClr val="002060"/>
                </a:solidFill>
              </a:rPr>
              <a:t>Can be more complex than traditional RDBMS.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Monitoring and Debugging: </a:t>
            </a:r>
            <a:r>
              <a:rPr lang="en-US" b="1" dirty="0">
                <a:solidFill>
                  <a:srgbClr val="002060"/>
                </a:solidFill>
              </a:rPr>
              <a:t>Tools may be less mature or standardized.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Security and Transactions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Limited ACID Transactions: </a:t>
            </a:r>
            <a:r>
              <a:rPr lang="en-US" b="1" dirty="0">
                <a:solidFill>
                  <a:srgbClr val="002060"/>
                </a:solidFill>
              </a:rPr>
              <a:t>Some NoSQL systems offer only partial transaction support.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Granular Access Control: </a:t>
            </a:r>
            <a:r>
              <a:rPr lang="en-US" b="1" dirty="0">
                <a:solidFill>
                  <a:srgbClr val="002060"/>
                </a:solidFill>
              </a:rPr>
              <a:t>May lack fine-grained security features found in mature RDBMS.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410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Database Constraints: Unveiling the Limitations of SQL and NoSQL</vt:lpstr>
      <vt:lpstr>Agenda</vt:lpstr>
      <vt:lpstr>limitations of SQL and NoSQL databases  </vt:lpstr>
      <vt:lpstr>        Limitations of SQL Databases (Relational)         </vt:lpstr>
      <vt:lpstr>          Limitations of SQL Databases (Relational)         </vt:lpstr>
      <vt:lpstr>Limitations of NoSQL Databases (Non-Relational) </vt:lpstr>
      <vt:lpstr>Limitations of NoSQL Databases (Non-Relational)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2025-08-11T06:12:21Z</dcterms:modified>
</cp:coreProperties>
</file>