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70" r:id="rId5"/>
    <p:sldId id="275" r:id="rId6"/>
    <p:sldId id="276" r:id="rId7"/>
    <p:sldId id="277" r:id="rId8"/>
    <p:sldId id="278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08T12:59:28.598" v="235" actId="269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  <pc:spChg chg="mod">
          <ac:chgData name="Krishna Kant Dubey" userId="cd28fa1e1902c48d" providerId="LiveId" clId="{7C4D63D3-B9B7-48B4-A008-9C5BB9CA59AA}" dt="2025-08-08T12:38:27.102" v="8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7C4D63D3-B9B7-48B4-A008-9C5BB9CA59AA}" dt="2025-08-08T12:38:30.888" v="9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</pc:sldChg>
    </pc:docChg>
  </pc:docChgLst>
  <pc:docChgLst>
    <pc:chgData name="Krishna Kant Dubey" userId="cd28fa1e1902c48d" providerId="LiveId" clId="{AD023A84-908C-4479-8E72-80103DE89091}"/>
    <pc:docChg chg="undo custSel addSld delSld modSld">
      <pc:chgData name="Krishna Kant Dubey" userId="cd28fa1e1902c48d" providerId="LiveId" clId="{AD023A84-908C-4479-8E72-80103DE89091}" dt="2025-08-11T06:12:37.584" v="180"/>
      <pc:docMkLst>
        <pc:docMk/>
      </pc:docMkLst>
      <pc:sldChg chg="modSp mod">
        <pc:chgData name="Krishna Kant Dubey" userId="cd28fa1e1902c48d" providerId="LiveId" clId="{AD023A84-908C-4479-8E72-80103DE89091}" dt="2025-08-08T13:01:20.824" v="2" actId="113"/>
        <pc:sldMkLst>
          <pc:docMk/>
          <pc:sldMk cId="1080327146" sldId="256"/>
        </pc:sldMkLst>
        <pc:spChg chg="mod">
          <ac:chgData name="Krishna Kant Dubey" userId="cd28fa1e1902c48d" providerId="LiveId" clId="{AD023A84-908C-4479-8E72-80103DE89091}" dt="2025-08-08T13:01:20.824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AD023A84-908C-4479-8E72-80103DE89091}" dt="2025-08-11T06:12:37.584" v="180"/>
        <pc:sldMkLst>
          <pc:docMk/>
          <pc:sldMk cId="2381247086" sldId="257"/>
        </pc:sldMkLst>
        <pc:picChg chg="add mod">
          <ac:chgData name="Krishna Kant Dubey" userId="cd28fa1e1902c48d" providerId="LiveId" clId="{AD023A84-908C-4479-8E72-80103DE89091}" dt="2025-08-11T06:12:37.584" v="180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AD023A84-908C-4479-8E72-80103DE89091}" dt="2025-08-08T13:02:41.281" v="6" actId="207"/>
        <pc:sldMkLst>
          <pc:docMk/>
          <pc:sldMk cId="2701513036" sldId="259"/>
        </pc:sldMkLst>
        <pc:spChg chg="mod">
          <ac:chgData name="Krishna Kant Dubey" userId="cd28fa1e1902c48d" providerId="LiveId" clId="{AD023A84-908C-4479-8E72-80103DE89091}" dt="2025-08-08T13:02:41.281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del mod">
        <pc:chgData name="Krishna Kant Dubey" userId="cd28fa1e1902c48d" providerId="LiveId" clId="{AD023A84-908C-4479-8E72-80103DE89091}" dt="2025-08-08T13:21:23.895" v="111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349747687" sldId="263"/>
        </pc:sldMkLst>
      </pc:sldChg>
      <pc:sldChg chg="modSp mod">
        <pc:chgData name="Krishna Kant Dubey" userId="cd28fa1e1902c48d" providerId="LiveId" clId="{AD023A84-908C-4479-8E72-80103DE89091}" dt="2025-08-08T13:05:58.211" v="20" actId="12"/>
        <pc:sldMkLst>
          <pc:docMk/>
          <pc:sldMk cId="1656214928" sldId="270"/>
        </pc:sldMkLst>
        <pc:spChg chg="mod">
          <ac:chgData name="Krishna Kant Dubey" userId="cd28fa1e1902c48d" providerId="LiveId" clId="{AD023A84-908C-4479-8E72-80103DE89091}" dt="2025-08-08T13:04:35.698" v="13" actId="2057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AD023A84-908C-4479-8E72-80103DE89091}" dt="2025-08-08T13:05:58.211" v="20" actId="12"/>
          <ac:spMkLst>
            <pc:docMk/>
            <pc:sldMk cId="1656214928" sldId="270"/>
            <ac:spMk id="13" creationId="{43FAB249-6242-1FB9-347E-73A75BCA13BB}"/>
          </ac:spMkLst>
        </pc:spChg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2677161131" sldId="273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1716240648" sldId="274"/>
        </pc:sldMkLst>
      </pc:sldChg>
      <pc:sldChg chg="modSp add mod">
        <pc:chgData name="Krishna Kant Dubey" userId="cd28fa1e1902c48d" providerId="LiveId" clId="{AD023A84-908C-4479-8E72-80103DE89091}" dt="2025-08-08T13:27:08.085" v="178" actId="27636"/>
        <pc:sldMkLst>
          <pc:docMk/>
          <pc:sldMk cId="1716859267" sldId="275"/>
        </pc:sldMkLst>
        <pc:spChg chg="mod">
          <ac:chgData name="Krishna Kant Dubey" userId="cd28fa1e1902c48d" providerId="LiveId" clId="{AD023A84-908C-4479-8E72-80103DE89091}" dt="2025-08-08T13:09:17.984" v="45" actId="20577"/>
          <ac:spMkLst>
            <pc:docMk/>
            <pc:sldMk cId="1716859267" sldId="275"/>
            <ac:spMk id="12" creationId="{37E99450-5046-A543-A605-117CB41D253A}"/>
          </ac:spMkLst>
        </pc:spChg>
        <pc:spChg chg="mod">
          <ac:chgData name="Krishna Kant Dubey" userId="cd28fa1e1902c48d" providerId="LiveId" clId="{AD023A84-908C-4479-8E72-80103DE89091}" dt="2025-08-08T13:27:08.085" v="178" actId="27636"/>
          <ac:spMkLst>
            <pc:docMk/>
            <pc:sldMk cId="1716859267" sldId="275"/>
            <ac:spMk id="13" creationId="{80F7A225-7B50-FC80-A162-7DCF872142B5}"/>
          </ac:spMkLst>
        </pc:spChg>
      </pc:sldChg>
      <pc:sldChg chg="modSp add mod">
        <pc:chgData name="Krishna Kant Dubey" userId="cd28fa1e1902c48d" providerId="LiveId" clId="{AD023A84-908C-4479-8E72-80103DE89091}" dt="2025-08-08T13:27:16.057" v="179" actId="20577"/>
        <pc:sldMkLst>
          <pc:docMk/>
          <pc:sldMk cId="3327336117" sldId="276"/>
        </pc:sldMkLst>
        <pc:spChg chg="mod">
          <ac:chgData name="Krishna Kant Dubey" userId="cd28fa1e1902c48d" providerId="LiveId" clId="{AD023A84-908C-4479-8E72-80103DE89091}" dt="2025-08-08T13:22:19.933" v="116" actId="20577"/>
          <ac:spMkLst>
            <pc:docMk/>
            <pc:sldMk cId="3327336117" sldId="276"/>
            <ac:spMk id="12" creationId="{D2CEA237-A52F-34A8-3DE8-DC9EEDDA3F73}"/>
          </ac:spMkLst>
        </pc:spChg>
        <pc:spChg chg="mod">
          <ac:chgData name="Krishna Kant Dubey" userId="cd28fa1e1902c48d" providerId="LiveId" clId="{AD023A84-908C-4479-8E72-80103DE89091}" dt="2025-08-08T13:27:16.057" v="179" actId="20577"/>
          <ac:spMkLst>
            <pc:docMk/>
            <pc:sldMk cId="3327336117" sldId="276"/>
            <ac:spMk id="13" creationId="{221FAFE3-9FC0-F08E-B49C-897E8B872CAC}"/>
          </ac:spMkLst>
        </pc:spChg>
      </pc:sldChg>
      <pc:sldChg chg="modSp add mod">
        <pc:chgData name="Krishna Kant Dubey" userId="cd28fa1e1902c48d" providerId="LiveId" clId="{AD023A84-908C-4479-8E72-80103DE89091}" dt="2025-08-08T13:25:52.832" v="161" actId="20577"/>
        <pc:sldMkLst>
          <pc:docMk/>
          <pc:sldMk cId="3720483177" sldId="277"/>
        </pc:sldMkLst>
        <pc:spChg chg="mod">
          <ac:chgData name="Krishna Kant Dubey" userId="cd28fa1e1902c48d" providerId="LiveId" clId="{AD023A84-908C-4479-8E72-80103DE89091}" dt="2025-08-08T13:23:47.168" v="132" actId="20577"/>
          <ac:spMkLst>
            <pc:docMk/>
            <pc:sldMk cId="3720483177" sldId="277"/>
            <ac:spMk id="12" creationId="{A8A4BEEE-6CD9-EFC8-4E1A-EBB502EDC89A}"/>
          </ac:spMkLst>
        </pc:spChg>
        <pc:spChg chg="mod">
          <ac:chgData name="Krishna Kant Dubey" userId="cd28fa1e1902c48d" providerId="LiveId" clId="{AD023A84-908C-4479-8E72-80103DE89091}" dt="2025-08-08T13:25:52.832" v="161" actId="20577"/>
          <ac:spMkLst>
            <pc:docMk/>
            <pc:sldMk cId="3720483177" sldId="277"/>
            <ac:spMk id="13" creationId="{F76F577B-A0D8-D9BB-9E08-B8A409B49CCD}"/>
          </ac:spMkLst>
        </pc:spChg>
      </pc:sldChg>
      <pc:sldChg chg="modSp add mod">
        <pc:chgData name="Krishna Kant Dubey" userId="cd28fa1e1902c48d" providerId="LiveId" clId="{AD023A84-908C-4479-8E72-80103DE89091}" dt="2025-08-08T13:26:52.572" v="174" actId="12"/>
        <pc:sldMkLst>
          <pc:docMk/>
          <pc:sldMk cId="1882612324" sldId="278"/>
        </pc:sldMkLst>
        <pc:spChg chg="mod">
          <ac:chgData name="Krishna Kant Dubey" userId="cd28fa1e1902c48d" providerId="LiveId" clId="{AD023A84-908C-4479-8E72-80103DE89091}" dt="2025-08-08T13:26:10.038" v="163" actId="20577"/>
          <ac:spMkLst>
            <pc:docMk/>
            <pc:sldMk cId="1882612324" sldId="278"/>
            <ac:spMk id="12" creationId="{039FE4A7-1187-AAF5-2FF4-8363065A4CBD}"/>
          </ac:spMkLst>
        </pc:spChg>
        <pc:spChg chg="mod">
          <ac:chgData name="Krishna Kant Dubey" userId="cd28fa1e1902c48d" providerId="LiveId" clId="{AD023A84-908C-4479-8E72-80103DE89091}" dt="2025-08-08T13:26:52.572" v="174" actId="12"/>
          <ac:spMkLst>
            <pc:docMk/>
            <pc:sldMk cId="1882612324" sldId="278"/>
            <ac:spMk id="13" creationId="{6DD13F9B-BF35-8E21-1B6A-2B8BC0392519}"/>
          </ac:spMkLst>
        </pc:spChg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Database Birth: Installation and Creation Demystified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Demonstrate the process of installing and creating new databases, providing hands-on experience in establishing the foundation for efficient data management in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Step-by-Step: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Installing and Creating Databases for AI Workloads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387"/>
            <a:ext cx="10515600" cy="36725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Choose Your Database Platform</a:t>
            </a:r>
          </a:p>
          <a:p>
            <a:r>
              <a:rPr lang="en-US" b="1" dirty="0">
                <a:solidFill>
                  <a:srgbClr val="002060"/>
                </a:solidFill>
              </a:rPr>
              <a:t>Install the Database Engine</a:t>
            </a:r>
          </a:p>
          <a:p>
            <a:r>
              <a:rPr lang="en-US" b="1" dirty="0">
                <a:solidFill>
                  <a:srgbClr val="002060"/>
                </a:solidFill>
              </a:rPr>
              <a:t>Create a New Database</a:t>
            </a:r>
          </a:p>
          <a:p>
            <a:r>
              <a:rPr lang="en-US" b="1" dirty="0">
                <a:solidFill>
                  <a:srgbClr val="002060"/>
                </a:solidFill>
              </a:rPr>
              <a:t>Enable AI Features</a:t>
            </a:r>
          </a:p>
          <a:p>
            <a:r>
              <a:rPr lang="en-US" b="1" dirty="0">
                <a:solidFill>
                  <a:srgbClr val="002060"/>
                </a:solidFill>
              </a:rPr>
              <a:t>Load Sample Data</a:t>
            </a:r>
          </a:p>
          <a:p>
            <a:r>
              <a:rPr lang="en-US" b="1" dirty="0">
                <a:solidFill>
                  <a:srgbClr val="002060"/>
                </a:solidFill>
              </a:rPr>
              <a:t>Validate and Optimize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BA32D-3A82-CBB7-BCBA-BF863A844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A483E7-1948-80F7-DC17-DB5517438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7E99450-5046-A543-A605-117CB41D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Install the Database Engine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F7A225-7B50-FC80-A162-7DCF87214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780"/>
            <a:ext cx="10515600" cy="42721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Oracle Database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</a:rPr>
              <a:t>Getting Started with Oracle Select AI</a:t>
            </a:r>
            <a:r>
              <a:rPr lang="en-US" b="1" dirty="0">
                <a:solidFill>
                  <a:srgbClr val="002060"/>
                </a:solidFill>
              </a:rPr>
              <a:t> - generative AI and your database 	explains how Oracle Select AI integrates with your database and 	guides you through setup and configuration for AI-driven querying.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SQL Server: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Use the SQL Server Installer or Docker image.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Configure instance settings, authentication mode, and storage 	paths.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For MongoDB: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Download from mongodb.com.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Use </a:t>
            </a:r>
            <a:r>
              <a:rPr lang="en-US" b="1" dirty="0" err="1">
                <a:solidFill>
                  <a:srgbClr val="00B050"/>
                </a:solidFill>
              </a:rPr>
              <a:t>mongod</a:t>
            </a:r>
            <a:r>
              <a:rPr lang="en-US" b="1" dirty="0">
                <a:solidFill>
                  <a:srgbClr val="002060"/>
                </a:solidFill>
              </a:rPr>
              <a:t> to start the server and </a:t>
            </a:r>
            <a:r>
              <a:rPr lang="en-US" b="1" dirty="0">
                <a:solidFill>
                  <a:srgbClr val="00B050"/>
                </a:solidFill>
              </a:rPr>
              <a:t>mongo</a:t>
            </a:r>
            <a:r>
              <a:rPr lang="en-US" b="1" dirty="0">
                <a:solidFill>
                  <a:srgbClr val="002060"/>
                </a:solidFill>
              </a:rPr>
              <a:t> shell to interact.</a:t>
            </a:r>
          </a:p>
        </p:txBody>
      </p:sp>
    </p:spTree>
    <p:extLst>
      <p:ext uri="{BB962C8B-B14F-4D97-AF65-F5344CB8AC3E}">
        <p14:creationId xmlns:p14="http://schemas.microsoft.com/office/powerpoint/2010/main" val="171685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3055-CE8F-5436-77D3-DE48C7010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ADC432-371F-8F4B-4FF4-87AE938FF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2CEA237-A52F-34A8-3DE8-DC9EEDDA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Enable AI Features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21FAFE3-9FC0-F08E-B49C-897E8B87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780"/>
            <a:ext cx="10515600" cy="4272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AI extensions or built-in tools: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Oracle 23ai includes AI vector search, SQL firewall, and </a:t>
            </a:r>
            <a:r>
              <a:rPr lang="en-US" b="1" dirty="0" err="1">
                <a:solidFill>
                  <a:srgbClr val="002060"/>
                </a:solidFill>
              </a:rPr>
              <a:t>GoldenGate</a:t>
            </a:r>
            <a:r>
              <a:rPr lang="en-US" b="1" dirty="0">
                <a:solidFill>
                  <a:srgbClr val="002060"/>
                </a:solidFill>
              </a:rPr>
              <a:t> AI for replication.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SQL Server 2025 supports semantic search, automatic tuning, and predictive indexing.</a:t>
            </a:r>
          </a:p>
        </p:txBody>
      </p:sp>
    </p:spTree>
    <p:extLst>
      <p:ext uri="{BB962C8B-B14F-4D97-AF65-F5344CB8AC3E}">
        <p14:creationId xmlns:p14="http://schemas.microsoft.com/office/powerpoint/2010/main" val="332733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F2ED6-12C5-933C-93D4-5C1E72FB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F19F3D-FB16-66BE-3771-2ABD324F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8A4BEEE-6CD9-EFC8-4E1A-EBB502EDC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Load Sample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6F577B-A0D8-D9BB-9E08-B8A409B49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780"/>
            <a:ext cx="10515600" cy="42721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structured or unstructured datasets: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CSVs, JSON, or real-time streams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Use ETL tools or scripts to ingest data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 (PostgreSQL):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COPY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ai_data.users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'/path/to/users.csv' 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37204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2AC1-005A-8D3A-B05D-07C871A9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9962BF-63F1-2CC3-6D5D-F80630225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39FE4A7-1187-AAF5-2FF4-8363065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Validate and Optimize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D13F9B-BF35-8E21-1B6A-2B8BC039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780"/>
            <a:ext cx="10515600" cy="427219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Run test queries to validate schema and indexing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Use AI tools to monitor performance and detect anomalies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Automate backups and indexing for long-term efficiency</a:t>
            </a:r>
          </a:p>
        </p:txBody>
      </p:sp>
    </p:spTree>
    <p:extLst>
      <p:ext uri="{BB962C8B-B14F-4D97-AF65-F5344CB8AC3E}">
        <p14:creationId xmlns:p14="http://schemas.microsoft.com/office/powerpoint/2010/main" val="188261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314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Database Birth: Installation and Creation Demystified</vt:lpstr>
      <vt:lpstr>Agenda</vt:lpstr>
      <vt:lpstr>  Step-by-Step:  Installing and Creating Databases for AI Workloads </vt:lpstr>
      <vt:lpstr>   Install the Database Engine   </vt:lpstr>
      <vt:lpstr>    Enable AI Features    </vt:lpstr>
      <vt:lpstr>    Load Sample Data    </vt:lpstr>
      <vt:lpstr>     Validate and Optimize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2025-08-11T06:12:39Z</dcterms:modified>
</cp:coreProperties>
</file>