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73" r:id="rId5"/>
    <p:sldId id="270" r:id="rId6"/>
    <p:sldId id="271" r:id="rId7"/>
    <p:sldId id="272" r:id="rId8"/>
    <p:sldId id="27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C4D63D3-B9B7-48B4-A008-9C5BB9CA59AA}"/>
    <pc:docChg chg="custSel addSld delSld modSld">
      <pc:chgData name="Krishna Kant Dubey" userId="cd28fa1e1902c48d" providerId="LiveId" clId="{7C4D63D3-B9B7-48B4-A008-9C5BB9CA59AA}" dt="2025-08-08T12:59:28.598" v="235" actId="2696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7C4D63D3-B9B7-48B4-A008-9C5BB9CA59AA}" dt="2025-08-08T12:40:51.027" v="62" actId="15"/>
        <pc:sldMkLst>
          <pc:docMk/>
          <pc:sldMk cId="1248854694" sldId="262"/>
        </pc:sldMkLst>
      </pc:sldChg>
      <pc:sldChg chg="addSp delSp modSp mod chgLayout">
        <pc:chgData name="Krishna Kant Dubey" userId="cd28fa1e1902c48d" providerId="LiveId" clId="{7C4D63D3-B9B7-48B4-A008-9C5BB9CA59AA}" dt="2025-08-08T12:43:17.544" v="119" actId="207"/>
        <pc:sldMkLst>
          <pc:docMk/>
          <pc:sldMk cId="349747687" sldId="263"/>
        </pc:sldMkLst>
      </pc:sldChg>
      <pc:sldChg chg="del">
        <pc:chgData name="Krishna Kant Dubey" userId="cd28fa1e1902c48d" providerId="LiveId" clId="{7C4D63D3-B9B7-48B4-A008-9C5BB9CA59AA}" dt="2025-08-08T12:52:04.484" v="179" actId="2696"/>
        <pc:sldMkLst>
          <pc:docMk/>
          <pc:sldMk cId="3493401632" sldId="264"/>
        </pc:sldMkLst>
      </pc:sldChg>
      <pc:sldChg chg="modSp mod">
        <pc:chgData name="Krishna Kant Dubey" userId="cd28fa1e1902c48d" providerId="LiveId" clId="{7C4D63D3-B9B7-48B4-A008-9C5BB9CA59AA}" dt="2025-08-08T12:38:30.888" v="9" actId="14100"/>
        <pc:sldMkLst>
          <pc:docMk/>
          <pc:sldMk cId="1656214928" sldId="270"/>
        </pc:sldMkLst>
        <pc:spChg chg="mod">
          <ac:chgData name="Krishna Kant Dubey" userId="cd28fa1e1902c48d" providerId="LiveId" clId="{7C4D63D3-B9B7-48B4-A008-9C5BB9CA59AA}" dt="2025-08-08T12:38:27.102" v="8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7C4D63D3-B9B7-48B4-A008-9C5BB9CA59AA}" dt="2025-08-08T12:38:30.888" v="9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1989374203" sldId="271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3540460090" sldId="272"/>
        </pc:sldMkLst>
      </pc:sldChg>
      <pc:sldChg chg="modSp new mod">
        <pc:chgData name="Krishna Kant Dubey" userId="cd28fa1e1902c48d" providerId="LiveId" clId="{7C4D63D3-B9B7-48B4-A008-9C5BB9CA59AA}" dt="2025-08-08T12:49:31.182" v="178" actId="14100"/>
        <pc:sldMkLst>
          <pc:docMk/>
          <pc:sldMk cId="2677161131" sldId="273"/>
        </pc:sldMkLst>
      </pc:sldChg>
      <pc:sldChg chg="modSp add mod">
        <pc:chgData name="Krishna Kant Dubey" userId="cd28fa1e1902c48d" providerId="LiveId" clId="{7C4D63D3-B9B7-48B4-A008-9C5BB9CA59AA}" dt="2025-08-08T12:54:40.624" v="234" actId="12"/>
        <pc:sldMkLst>
          <pc:docMk/>
          <pc:sldMk cId="1716240648" sldId="274"/>
        </pc:sldMkLst>
      </pc:sldChg>
    </pc:docChg>
  </pc:docChgLst>
  <pc:docChgLst>
    <pc:chgData name="Krishna Kant Dubey" userId="cd28fa1e1902c48d" providerId="LiveId" clId="{AD023A84-908C-4479-8E72-80103DE89091}"/>
    <pc:docChg chg="undo custSel addSld delSld modSld">
      <pc:chgData name="Krishna Kant Dubey" userId="cd28fa1e1902c48d" providerId="LiveId" clId="{AD023A84-908C-4479-8E72-80103DE89091}" dt="2025-08-08T13:27:16.057" v="179" actId="20577"/>
      <pc:docMkLst>
        <pc:docMk/>
      </pc:docMkLst>
      <pc:sldChg chg="modSp del mod">
        <pc:chgData name="Krishna Kant Dubey" userId="cd28fa1e1902c48d" providerId="LiveId" clId="{AD023A84-908C-4479-8E72-80103DE89091}" dt="2025-08-08T13:21:23.895" v="111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349747687" sldId="263"/>
        </pc:sldMkLst>
      </pc:sldChg>
      <pc:sldChg chg="modSp mod">
        <pc:chgData name="Krishna Kant Dubey" userId="cd28fa1e1902c48d" providerId="LiveId" clId="{AD023A84-908C-4479-8E72-80103DE89091}" dt="2025-08-08T13:05:58.211" v="20" actId="12"/>
        <pc:sldMkLst>
          <pc:docMk/>
          <pc:sldMk cId="1656214928" sldId="270"/>
        </pc:sldMkLst>
        <pc:spChg chg="mod">
          <ac:chgData name="Krishna Kant Dubey" userId="cd28fa1e1902c48d" providerId="LiveId" clId="{AD023A84-908C-4479-8E72-80103DE89091}" dt="2025-08-08T13:04:35.698" v="13" actId="2057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AD023A84-908C-4479-8E72-80103DE89091}" dt="2025-08-08T13:05:58.211" v="20" actId="12"/>
          <ac:spMkLst>
            <pc:docMk/>
            <pc:sldMk cId="1656214928" sldId="270"/>
            <ac:spMk id="13" creationId="{43FAB249-6242-1FB9-347E-73A75BCA13BB}"/>
          </ac:spMkLst>
        </pc:spChg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2677161131" sldId="273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1716240648" sldId="274"/>
        </pc:sldMkLst>
      </pc:sldChg>
      <pc:sldChg chg="modSp add mod">
        <pc:chgData name="Krishna Kant Dubey" userId="cd28fa1e1902c48d" providerId="LiveId" clId="{AD023A84-908C-4479-8E72-80103DE89091}" dt="2025-08-08T13:27:08.085" v="178" actId="27636"/>
        <pc:sldMkLst>
          <pc:docMk/>
          <pc:sldMk cId="1716859267" sldId="275"/>
        </pc:sldMkLst>
      </pc:sldChg>
      <pc:sldChg chg="modSp add mod">
        <pc:chgData name="Krishna Kant Dubey" userId="cd28fa1e1902c48d" providerId="LiveId" clId="{AD023A84-908C-4479-8E72-80103DE89091}" dt="2025-08-08T13:27:16.057" v="179" actId="20577"/>
        <pc:sldMkLst>
          <pc:docMk/>
          <pc:sldMk cId="3327336117" sldId="276"/>
        </pc:sldMkLst>
      </pc:sldChg>
      <pc:sldChg chg="modSp add mod">
        <pc:chgData name="Krishna Kant Dubey" userId="cd28fa1e1902c48d" providerId="LiveId" clId="{AD023A84-908C-4479-8E72-80103DE89091}" dt="2025-08-08T13:25:52.832" v="161" actId="20577"/>
        <pc:sldMkLst>
          <pc:docMk/>
          <pc:sldMk cId="3720483177" sldId="277"/>
        </pc:sldMkLst>
      </pc:sldChg>
      <pc:sldChg chg="modSp add mod">
        <pc:chgData name="Krishna Kant Dubey" userId="cd28fa1e1902c48d" providerId="LiveId" clId="{AD023A84-908C-4479-8E72-80103DE89091}" dt="2025-08-08T13:26:52.572" v="174" actId="12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4520E403-3D18-4338-9AE5-8DAFFBCD494A}"/>
    <pc:docChg chg="custSel addSld delSld modSld">
      <pc:chgData name="Krishna Kant Dubey" userId="cd28fa1e1902c48d" providerId="LiveId" clId="{4520E403-3D18-4338-9AE5-8DAFFBCD494A}" dt="2025-08-11T06:12:48.717" v="456"/>
      <pc:docMkLst>
        <pc:docMk/>
      </pc:docMkLst>
      <pc:sldChg chg="modSp mod">
        <pc:chgData name="Krishna Kant Dubey" userId="cd28fa1e1902c48d" providerId="LiveId" clId="{4520E403-3D18-4338-9AE5-8DAFFBCD494A}" dt="2025-08-08T13:28:39.645" v="2" actId="207"/>
        <pc:sldMkLst>
          <pc:docMk/>
          <pc:sldMk cId="1080327146" sldId="256"/>
        </pc:sldMkLst>
        <pc:spChg chg="mod">
          <ac:chgData name="Krishna Kant Dubey" userId="cd28fa1e1902c48d" providerId="LiveId" clId="{4520E403-3D18-4338-9AE5-8DAFFBCD494A}" dt="2025-08-08T13:28:39.645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4520E403-3D18-4338-9AE5-8DAFFBCD494A}" dt="2025-08-11T06:12:48.717" v="456"/>
        <pc:sldMkLst>
          <pc:docMk/>
          <pc:sldMk cId="2381247086" sldId="257"/>
        </pc:sldMkLst>
        <pc:picChg chg="add mod">
          <ac:chgData name="Krishna Kant Dubey" userId="cd28fa1e1902c48d" providerId="LiveId" clId="{4520E403-3D18-4338-9AE5-8DAFFBCD494A}" dt="2025-08-11T06:12:48.717" v="456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4520E403-3D18-4338-9AE5-8DAFFBCD494A}" dt="2025-08-08T13:29:31.328" v="8" actId="207"/>
        <pc:sldMkLst>
          <pc:docMk/>
          <pc:sldMk cId="2701513036" sldId="259"/>
        </pc:sldMkLst>
        <pc:spChg chg="mod">
          <ac:chgData name="Krishna Kant Dubey" userId="cd28fa1e1902c48d" providerId="LiveId" clId="{4520E403-3D18-4338-9AE5-8DAFFBCD494A}" dt="2025-08-08T13:29:31.328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4520E403-3D18-4338-9AE5-8DAFFBCD494A}" dt="2025-08-08T13:54:42.210" v="308" actId="115"/>
        <pc:sldMkLst>
          <pc:docMk/>
          <pc:sldMk cId="1656214928" sldId="270"/>
        </pc:sldMkLst>
        <pc:spChg chg="mod">
          <ac:chgData name="Krishna Kant Dubey" userId="cd28fa1e1902c48d" providerId="LiveId" clId="{4520E403-3D18-4338-9AE5-8DAFFBCD494A}" dt="2025-08-08T13:33:55.392" v="21" actId="2057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4520E403-3D18-4338-9AE5-8DAFFBCD494A}" dt="2025-08-08T13:54:42.210" v="308" actId="115"/>
          <ac:spMkLst>
            <pc:docMk/>
            <pc:sldMk cId="1656214928" sldId="270"/>
            <ac:spMk id="13" creationId="{43FAB249-6242-1FB9-347E-73A75BCA13BB}"/>
          </ac:spMkLst>
        </pc:spChg>
        <pc:picChg chg="add mod">
          <ac:chgData name="Krishna Kant Dubey" userId="cd28fa1e1902c48d" providerId="LiveId" clId="{4520E403-3D18-4338-9AE5-8DAFFBCD494A}" dt="2025-08-08T13:53:32.791" v="239" actId="1036"/>
          <ac:picMkLst>
            <pc:docMk/>
            <pc:sldMk cId="1656214928" sldId="270"/>
            <ac:picMk id="4" creationId="{552B5890-7591-312E-6AC4-D71ECFC24338}"/>
          </ac:picMkLst>
        </pc:picChg>
        <pc:picChg chg="add mod">
          <ac:chgData name="Krishna Kant Dubey" userId="cd28fa1e1902c48d" providerId="LiveId" clId="{4520E403-3D18-4338-9AE5-8DAFFBCD494A}" dt="2025-08-08T13:54:18.960" v="293" actId="1036"/>
          <ac:picMkLst>
            <pc:docMk/>
            <pc:sldMk cId="1656214928" sldId="270"/>
            <ac:picMk id="6" creationId="{28F8D947-F561-BBA4-3189-A902B1F68C4E}"/>
          </ac:picMkLst>
        </pc:picChg>
      </pc:sldChg>
      <pc:sldChg chg="addSp delSp modSp add mod">
        <pc:chgData name="Krishna Kant Dubey" userId="cd28fa1e1902c48d" providerId="LiveId" clId="{4520E403-3D18-4338-9AE5-8DAFFBCD494A}" dt="2025-08-08T14:04:37.613" v="427" actId="1035"/>
        <pc:sldMkLst>
          <pc:docMk/>
          <pc:sldMk cId="3567162317" sldId="271"/>
        </pc:sldMkLst>
        <pc:spChg chg="mod">
          <ac:chgData name="Krishna Kant Dubey" userId="cd28fa1e1902c48d" providerId="LiveId" clId="{4520E403-3D18-4338-9AE5-8DAFFBCD494A}" dt="2025-08-08T14:04:27.565" v="402" actId="20577"/>
          <ac:spMkLst>
            <pc:docMk/>
            <pc:sldMk cId="3567162317" sldId="271"/>
            <ac:spMk id="13" creationId="{2044D2BC-EC40-4D4C-79B4-053F39F4B6DD}"/>
          </ac:spMkLst>
        </pc:spChg>
        <pc:picChg chg="add mod">
          <ac:chgData name="Krishna Kant Dubey" userId="cd28fa1e1902c48d" providerId="LiveId" clId="{4520E403-3D18-4338-9AE5-8DAFFBCD494A}" dt="2025-08-08T13:55:11.337" v="334" actId="1036"/>
          <ac:picMkLst>
            <pc:docMk/>
            <pc:sldMk cId="3567162317" sldId="271"/>
            <ac:picMk id="3" creationId="{38143B4B-5514-2544-BEA4-89764F126135}"/>
          </ac:picMkLst>
        </pc:picChg>
        <pc:picChg chg="add mod">
          <ac:chgData name="Krishna Kant Dubey" userId="cd28fa1e1902c48d" providerId="LiveId" clId="{4520E403-3D18-4338-9AE5-8DAFFBCD494A}" dt="2025-08-08T14:04:37.613" v="427" actId="1035"/>
          <ac:picMkLst>
            <pc:docMk/>
            <pc:sldMk cId="3567162317" sldId="271"/>
            <ac:picMk id="7" creationId="{67501C9F-42F6-D8CA-04B9-9D082EABBBF5}"/>
          </ac:picMkLst>
        </pc:picChg>
      </pc:sldChg>
      <pc:sldChg chg="addSp delSp modSp add mod">
        <pc:chgData name="Krishna Kant Dubey" userId="cd28fa1e1902c48d" providerId="LiveId" clId="{4520E403-3D18-4338-9AE5-8DAFFBCD494A}" dt="2025-08-08T14:05:32.775" v="455" actId="115"/>
        <pc:sldMkLst>
          <pc:docMk/>
          <pc:sldMk cId="2504176481" sldId="272"/>
        </pc:sldMkLst>
        <pc:spChg chg="mod">
          <ac:chgData name="Krishna Kant Dubey" userId="cd28fa1e1902c48d" providerId="LiveId" clId="{4520E403-3D18-4338-9AE5-8DAFFBCD494A}" dt="2025-08-08T14:05:32.775" v="455" actId="115"/>
          <ac:spMkLst>
            <pc:docMk/>
            <pc:sldMk cId="2504176481" sldId="272"/>
            <ac:spMk id="13" creationId="{59496180-A4DE-2FA2-3F90-553B0AC69DB9}"/>
          </ac:spMkLst>
        </pc:spChg>
        <pc:picChg chg="add mod">
          <ac:chgData name="Krishna Kant Dubey" userId="cd28fa1e1902c48d" providerId="LiveId" clId="{4520E403-3D18-4338-9AE5-8DAFFBCD494A}" dt="2025-08-08T14:05:12.632" v="443" actId="1036"/>
          <ac:picMkLst>
            <pc:docMk/>
            <pc:sldMk cId="2504176481" sldId="272"/>
            <ac:picMk id="4" creationId="{141ADFAC-E08B-819C-EE48-CF06741633B5}"/>
          </ac:picMkLst>
        </pc:picChg>
      </pc:sldChg>
      <pc:sldChg chg="addSp modSp add mod">
        <pc:chgData name="Krishna Kant Dubey" userId="cd28fa1e1902c48d" providerId="LiveId" clId="{4520E403-3D18-4338-9AE5-8DAFFBCD494A}" dt="2025-08-08T13:48:03.756" v="110"/>
        <pc:sldMkLst>
          <pc:docMk/>
          <pc:sldMk cId="412455796" sldId="273"/>
        </pc:sldMkLst>
        <pc:spChg chg="mod">
          <ac:chgData name="Krishna Kant Dubey" userId="cd28fa1e1902c48d" providerId="LiveId" clId="{4520E403-3D18-4338-9AE5-8DAFFBCD494A}" dt="2025-08-08T13:48:03.756" v="110"/>
          <ac:spMkLst>
            <pc:docMk/>
            <pc:sldMk cId="412455796" sldId="273"/>
            <ac:spMk id="12" creationId="{BEE1232A-24CC-43D7-4453-D4F69053F8C1}"/>
          </ac:spMkLst>
        </pc:spChg>
        <pc:spChg chg="mod">
          <ac:chgData name="Krishna Kant Dubey" userId="cd28fa1e1902c48d" providerId="LiveId" clId="{4520E403-3D18-4338-9AE5-8DAFFBCD494A}" dt="2025-08-08T13:47:27.659" v="109" actId="20577"/>
          <ac:spMkLst>
            <pc:docMk/>
            <pc:sldMk cId="412455796" sldId="273"/>
            <ac:spMk id="13" creationId="{3FFAA839-9C7F-E488-D0C2-CC39D9E8FFF9}"/>
          </ac:spMkLst>
        </pc:spChg>
      </pc:sldChg>
      <pc:sldChg chg="addSp delSp modSp add mod">
        <pc:chgData name="Krishna Kant Dubey" userId="cd28fa1e1902c48d" providerId="LiveId" clId="{4520E403-3D18-4338-9AE5-8DAFFBCD494A}" dt="2025-08-08T13:52:25.755" v="194" actId="14100"/>
        <pc:sldMkLst>
          <pc:docMk/>
          <pc:sldMk cId="3291878995" sldId="274"/>
        </pc:sldMkLst>
        <pc:spChg chg="mod">
          <ac:chgData name="Krishna Kant Dubey" userId="cd28fa1e1902c48d" providerId="LiveId" clId="{4520E403-3D18-4338-9AE5-8DAFFBCD494A}" dt="2025-08-08T13:48:41.734" v="113" actId="20577"/>
          <ac:spMkLst>
            <pc:docMk/>
            <pc:sldMk cId="3291878995" sldId="274"/>
            <ac:spMk id="12" creationId="{B6494DA3-5A19-5366-CAD2-F8F52C729B5D}"/>
          </ac:spMkLst>
        </pc:spChg>
        <pc:spChg chg="mod">
          <ac:chgData name="Krishna Kant Dubey" userId="cd28fa1e1902c48d" providerId="LiveId" clId="{4520E403-3D18-4338-9AE5-8DAFFBCD494A}" dt="2025-08-08T13:51:45.926" v="189" actId="115"/>
          <ac:spMkLst>
            <pc:docMk/>
            <pc:sldMk cId="3291878995" sldId="274"/>
            <ac:spMk id="13" creationId="{DF53D682-28BC-C44F-77D4-0CF1FE42C23B}"/>
          </ac:spMkLst>
        </pc:spChg>
        <pc:picChg chg="add mod">
          <ac:chgData name="Krishna Kant Dubey" userId="cd28fa1e1902c48d" providerId="LiveId" clId="{4520E403-3D18-4338-9AE5-8DAFFBCD494A}" dt="2025-08-08T13:50:26.531" v="158" actId="1036"/>
          <ac:picMkLst>
            <pc:docMk/>
            <pc:sldMk cId="3291878995" sldId="274"/>
            <ac:picMk id="3" creationId="{6A58FEA9-1C1B-B0A7-F403-82B8F1A29983}"/>
          </ac:picMkLst>
        </pc:picChg>
        <pc:picChg chg="add mod">
          <ac:chgData name="Krishna Kant Dubey" userId="cd28fa1e1902c48d" providerId="LiveId" clId="{4520E403-3D18-4338-9AE5-8DAFFBCD494A}" dt="2025-08-08T13:52:25.755" v="194" actId="14100"/>
          <ac:picMkLst>
            <pc:docMk/>
            <pc:sldMk cId="3291878995" sldId="274"/>
            <ac:picMk id="6" creationId="{7070ED6E-8753-AA54-67C6-0130C1EBF6AA}"/>
          </ac:picMkLst>
        </pc:picChg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716859267" sldId="275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327336117" sldId="276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720483177" sldId="277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  <pc:spChg chg="mod">
          <ac:chgData name="Krishna Kant Dubey" userId="cd28fa1e1902c48d" providerId="LiveId" clId="{9D7DB283-8459-4206-96E2-B01EAFFF9444}" dt="2025-08-08T10:36:01.987" v="220" actId="20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9D7DB283-8459-4206-96E2-B01EAFFF9444}" dt="2025-08-08T09:48:34.659" v="42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Manipulation Mastery: Functions, Methods, and Sources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Use different functions, methods, and sources to import, store, update, retrieve, and delete data from SQL and NoSQL databases 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data stores, mastering the art of data manipulation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5BD35-008E-A56E-F546-CEA6A416D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6339AC-6109-0E60-F0E9-01C40B99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EE1232A-24CC-43D7-4453-D4F69053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 SQL and NoSQL databases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FAA839-9C7F-E488-D0C2-CC39D9E8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SQL Databases (e.g., PostgreSQL, MySQL)</a:t>
            </a:r>
          </a:p>
          <a:p>
            <a:r>
              <a:rPr lang="en-US" b="1" dirty="0">
                <a:solidFill>
                  <a:srgbClr val="002060"/>
                </a:solidFill>
              </a:rPr>
              <a:t>NoSQL Databases (e.g., MongoDB)</a:t>
            </a:r>
          </a:p>
        </p:txBody>
      </p:sp>
    </p:spTree>
    <p:extLst>
      <p:ext uri="{BB962C8B-B14F-4D97-AF65-F5344CB8AC3E}">
        <p14:creationId xmlns:p14="http://schemas.microsoft.com/office/powerpoint/2010/main" val="4124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05C0F-FE26-557A-C2BD-DBFC5011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94A6C-AA79-67C7-727B-D4969EFB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05925A-A979-3A62-B8A3-D5A8CA50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53017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SQL Databases (e.g., PostgreSQL, MySQL)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FAB249-6242-1FB9-347E-73A75BCA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623"/>
            <a:ext cx="10515600" cy="403235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Importing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u="sng" dirty="0" err="1">
                <a:solidFill>
                  <a:srgbClr val="002060"/>
                </a:solidFill>
              </a:rPr>
              <a:t>Sql</a:t>
            </a:r>
            <a:endParaRPr lang="en-US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Storing (INSERT)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</a:t>
            </a:r>
            <a:r>
              <a:rPr lang="en-US" b="1" u="sng" dirty="0" err="1">
                <a:solidFill>
                  <a:srgbClr val="002060"/>
                </a:solidFill>
              </a:rPr>
              <a:t>Sql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B5890-7591-312E-6AC4-D71ECFC2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2" y="3087970"/>
            <a:ext cx="10184567" cy="895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8D947-F561-BBA4-3189-A902B1F6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32" y="5287862"/>
            <a:ext cx="10184567" cy="8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DD7A-7A76-2E1A-9911-D165B16E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F58879-A9A2-B0A9-9F16-C9F3790E0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2A3BA46-BD75-098D-D03F-483D3F49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53017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SQL Databases (e.g., PostgreSQL, MySQL)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44D2BC-EC40-4D4C-79B4-053F39F4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623"/>
            <a:ext cx="10515600" cy="403235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Updating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u="sng" dirty="0" err="1">
                <a:solidFill>
                  <a:srgbClr val="002060"/>
                </a:solidFill>
              </a:rPr>
              <a:t>Sql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Retrieving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</a:t>
            </a:r>
            <a:r>
              <a:rPr lang="en-US" b="1" u="sng" dirty="0" err="1">
                <a:solidFill>
                  <a:srgbClr val="002060"/>
                </a:solidFill>
              </a:rPr>
              <a:t>Sql</a:t>
            </a:r>
            <a:endParaRPr lang="en-US" b="1" u="sng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43B4B-5514-2544-BEA4-89764F12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51" y="3092731"/>
            <a:ext cx="9908497" cy="764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01C9F-42F6-D8CA-04B9-9D082EABB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51" y="5208347"/>
            <a:ext cx="9908497" cy="6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BE8E9-1A16-BA3E-1F38-0139A2DC1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CDE383-DB09-15BE-73AC-BE73DE3D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4950C13-E931-D26A-21AE-2D51C897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53017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SQL Databases (e.g., PostgreSQL, MySQL)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9496180-A4DE-2FA2-3F90-553B0AC6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623"/>
            <a:ext cx="10515600" cy="403235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Deleting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u="sng" dirty="0" err="1">
                <a:solidFill>
                  <a:srgbClr val="002060"/>
                </a:solidFill>
              </a:rPr>
              <a:t>Sql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ADFAC-E08B-819C-EE48-CF067416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85" y="3257626"/>
            <a:ext cx="9803566" cy="6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7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4BF0F-A361-D1CC-9A71-0A22B4F27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695BED-F424-EF94-9528-D22192F2F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6494DA3-5A19-5366-CAD2-F8F52C72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53017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NoSQL Databases (e.g., MongoDB)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F53D682-28BC-C44F-77D4-0CF1FE42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623"/>
            <a:ext cx="10515600" cy="403235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Importing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u="sng" dirty="0">
                <a:solidFill>
                  <a:srgbClr val="002060"/>
                </a:solidFill>
              </a:rPr>
              <a:t>Base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Storing (Insert)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u="sng" dirty="0" err="1">
                <a:solidFill>
                  <a:srgbClr val="002060"/>
                </a:solidFill>
              </a:rPr>
              <a:t>Js</a:t>
            </a:r>
            <a:endParaRPr lang="en-US" b="1" u="sng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8FEA9-1C1B-B0A7-F403-82B8F1A2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83" y="3073994"/>
            <a:ext cx="9668656" cy="699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0ED6E-8753-AA54-67C6-0130C1EBF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82" y="5267609"/>
            <a:ext cx="9668655" cy="5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184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Data Manipulation Mastery: Functions, Methods, and Sources</vt:lpstr>
      <vt:lpstr>Agenda</vt:lpstr>
      <vt:lpstr> SQL and NoSQL databases </vt:lpstr>
      <vt:lpstr>    SQL Databases (e.g., PostgreSQL, MySQL)    </vt:lpstr>
      <vt:lpstr>    SQL Databases (e.g., PostgreSQL, MySQL)    </vt:lpstr>
      <vt:lpstr>    SQL Databases (e.g., PostgreSQL, MySQL)    </vt:lpstr>
      <vt:lpstr>   NoSQL Databases (e.g., MongoDB)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2025-08-11T06:12:50Z</dcterms:modified>
</cp:coreProperties>
</file>