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07T14:39:21.716" v="283" actId="108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  <pc:docChgLst>
    <pc:chgData name="Krishna Kant Dubey" userId="cd28fa1e1902c48d" providerId="LiveId" clId="{4520E403-3D18-4338-9AE5-8DAFFBCD494A}"/>
    <pc:docChg chg="custSel addSld delSld modSld">
      <pc:chgData name="Krishna Kant Dubey" userId="cd28fa1e1902c48d" providerId="LiveId" clId="{4520E403-3D18-4338-9AE5-8DAFFBCD494A}" dt="2025-08-08T14:05:32.775" v="455" actId="115"/>
      <pc:docMkLst>
        <pc:docMk/>
      </pc:docMkLst>
      <pc:sldChg chg="modSp mod">
        <pc:chgData name="Krishna Kant Dubey" userId="cd28fa1e1902c48d" providerId="LiveId" clId="{4520E403-3D18-4338-9AE5-8DAFFBCD494A}" dt="2025-08-08T13:28:39.645" v="2" actId="207"/>
        <pc:sldMkLst>
          <pc:docMk/>
          <pc:sldMk cId="1080327146" sldId="256"/>
        </pc:sldMkLst>
        <pc:spChg chg="mod">
          <ac:chgData name="Krishna Kant Dubey" userId="cd28fa1e1902c48d" providerId="LiveId" clId="{4520E403-3D18-4338-9AE5-8DAFFBCD494A}" dt="2025-08-08T13:28:39.645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520E403-3D18-4338-9AE5-8DAFFBCD494A}" dt="2025-08-08T13:29:31.328" v="8" actId="207"/>
        <pc:sldMkLst>
          <pc:docMk/>
          <pc:sldMk cId="2701513036" sldId="259"/>
        </pc:sldMkLst>
        <pc:spChg chg="mod">
          <ac:chgData name="Krishna Kant Dubey" userId="cd28fa1e1902c48d" providerId="LiveId" clId="{4520E403-3D18-4338-9AE5-8DAFFBCD494A}" dt="2025-08-08T13:29:31.328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4520E403-3D18-4338-9AE5-8DAFFBCD494A}" dt="2025-08-08T13:54:42.210" v="308" actId="115"/>
        <pc:sldMkLst>
          <pc:docMk/>
          <pc:sldMk cId="1656214928" sldId="270"/>
        </pc:sldMkLst>
      </pc:sldChg>
      <pc:sldChg chg="addSp delSp modSp add mod">
        <pc:chgData name="Krishna Kant Dubey" userId="cd28fa1e1902c48d" providerId="LiveId" clId="{4520E403-3D18-4338-9AE5-8DAFFBCD494A}" dt="2025-08-08T14:04:37.613" v="427" actId="1035"/>
        <pc:sldMkLst>
          <pc:docMk/>
          <pc:sldMk cId="3567162317" sldId="271"/>
        </pc:sldMkLst>
      </pc:sldChg>
      <pc:sldChg chg="addSp delSp modSp add mod">
        <pc:chgData name="Krishna Kant Dubey" userId="cd28fa1e1902c48d" providerId="LiveId" clId="{4520E403-3D18-4338-9AE5-8DAFFBCD494A}" dt="2025-08-08T14:05:32.775" v="455" actId="115"/>
        <pc:sldMkLst>
          <pc:docMk/>
          <pc:sldMk cId="2504176481" sldId="272"/>
        </pc:sldMkLst>
      </pc:sldChg>
      <pc:sldChg chg="addSp modSp add mod">
        <pc:chgData name="Krishna Kant Dubey" userId="cd28fa1e1902c48d" providerId="LiveId" clId="{4520E403-3D18-4338-9AE5-8DAFFBCD494A}" dt="2025-08-08T13:48:03.756" v="110"/>
        <pc:sldMkLst>
          <pc:docMk/>
          <pc:sldMk cId="412455796" sldId="273"/>
        </pc:sldMkLst>
      </pc:sldChg>
      <pc:sldChg chg="addSp delSp modSp add mod">
        <pc:chgData name="Krishna Kant Dubey" userId="cd28fa1e1902c48d" providerId="LiveId" clId="{4520E403-3D18-4338-9AE5-8DAFFBCD494A}" dt="2025-08-08T13:52:25.755" v="194" actId="14100"/>
        <pc:sldMkLst>
          <pc:docMk/>
          <pc:sldMk cId="3291878995" sldId="274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1716859267" sldId="275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3327336117" sldId="276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3720483177" sldId="277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1882612324" sldId="278"/>
        </pc:sldMkLst>
      </pc:sldChg>
    </pc:docChg>
  </pc:docChgLst>
  <pc:docChgLst>
    <pc:chgData name="Krishna Kant Dubey" userId="cd28fa1e1902c48d" providerId="LiveId" clId="{F3C5F2BA-F452-4AB9-BD00-EA8AA37CF020}"/>
    <pc:docChg chg="undo custSel addSld modSld">
      <pc:chgData name="Krishna Kant Dubey" userId="cd28fa1e1902c48d" providerId="LiveId" clId="{F3C5F2BA-F452-4AB9-BD00-EA8AA37CF020}" dt="2025-08-08T09:39:58.203" v="356" actId="20577"/>
      <pc:docMkLst>
        <pc:docMk/>
      </pc:docMkLst>
      <pc:sldChg chg="modSp mod">
        <pc:chgData name="Krishna Kant Dubey" userId="cd28fa1e1902c48d" providerId="LiveId" clId="{F3C5F2BA-F452-4AB9-BD00-EA8AA37CF020}" dt="2025-08-08T07:42:29.689" v="2" actId="113"/>
        <pc:sldMkLst>
          <pc:docMk/>
          <pc:sldMk cId="1080327146" sldId="256"/>
        </pc:sldMkLst>
        <pc:spChg chg="mod">
          <ac:chgData name="Krishna Kant Dubey" userId="cd28fa1e1902c48d" providerId="LiveId" clId="{F3C5F2BA-F452-4AB9-BD00-EA8AA37CF020}" dt="2025-08-08T07:42:29.689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3C5F2BA-F452-4AB9-BD00-EA8AA37CF020}" dt="2025-08-08T07:43:04.512" v="8" actId="207"/>
        <pc:sldMkLst>
          <pc:docMk/>
          <pc:sldMk cId="2701513036" sldId="259"/>
        </pc:sldMkLst>
        <pc:spChg chg="mod">
          <ac:chgData name="Krishna Kant Dubey" userId="cd28fa1e1902c48d" providerId="LiveId" clId="{F3C5F2BA-F452-4AB9-BD00-EA8AA37CF020}" dt="2025-08-08T07:43:04.51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F3C5F2BA-F452-4AB9-BD00-EA8AA37CF020}" dt="2025-08-08T09:39:58.203" v="356" actId="20577"/>
        <pc:sldMkLst>
          <pc:docMk/>
          <pc:sldMk cId="1248854694" sldId="262"/>
        </pc:sldMkLst>
      </pc:sldChg>
      <pc:sldChg chg="addSp delSp modSp mod">
        <pc:chgData name="Krishna Kant Dubey" userId="cd28fa1e1902c48d" providerId="LiveId" clId="{F3C5F2BA-F452-4AB9-BD00-EA8AA37CF020}" dt="2025-08-08T09:10:13.962" v="295" actId="255"/>
        <pc:sldMkLst>
          <pc:docMk/>
          <pc:sldMk cId="349747687" sldId="263"/>
        </pc:sldMkLst>
      </pc:sldChg>
      <pc:sldChg chg="addSp delSp modSp mod">
        <pc:chgData name="Krishna Kant Dubey" userId="cd28fa1e1902c48d" providerId="LiveId" clId="{F3C5F2BA-F452-4AB9-BD00-EA8AA37CF020}" dt="2025-08-08T09:13:50.033" v="315" actId="113"/>
        <pc:sldMkLst>
          <pc:docMk/>
          <pc:sldMk cId="3493401632" sldId="264"/>
        </pc:sldMkLst>
      </pc:sldChg>
      <pc:sldChg chg="modSp add mod">
        <pc:chgData name="Krishna Kant Dubey" userId="cd28fa1e1902c48d" providerId="LiveId" clId="{F3C5F2BA-F452-4AB9-BD00-EA8AA37CF020}" dt="2025-08-08T09:13:34.554" v="314"/>
        <pc:sldMkLst>
          <pc:docMk/>
          <pc:sldMk cId="3516519149" sldId="265"/>
        </pc:sldMkLst>
      </pc:sldChg>
      <pc:sldChg chg="modSp add mod">
        <pc:chgData name="Krishna Kant Dubey" userId="cd28fa1e1902c48d" providerId="LiveId" clId="{F3C5F2BA-F452-4AB9-BD00-EA8AA37CF020}" dt="2025-08-08T09:28:47.397" v="326" actId="113"/>
        <pc:sldMkLst>
          <pc:docMk/>
          <pc:sldMk cId="2771002345" sldId="266"/>
        </pc:sldMkLst>
      </pc:sldChg>
      <pc:sldChg chg="modSp add mod">
        <pc:chgData name="Krishna Kant Dubey" userId="cd28fa1e1902c48d" providerId="LiveId" clId="{F3C5F2BA-F452-4AB9-BD00-EA8AA37CF020}" dt="2025-08-08T09:31:38.355" v="336"/>
        <pc:sldMkLst>
          <pc:docMk/>
          <pc:sldMk cId="516439473" sldId="267"/>
        </pc:sldMkLst>
      </pc:sldChg>
      <pc:sldChg chg="addSp modSp add mod">
        <pc:chgData name="Krishna Kant Dubey" userId="cd28fa1e1902c48d" providerId="LiveId" clId="{F3C5F2BA-F452-4AB9-BD00-EA8AA37CF020}" dt="2025-08-08T09:39:40.850" v="355" actId="113"/>
        <pc:sldMkLst>
          <pc:docMk/>
          <pc:sldMk cId="4138379922" sldId="268"/>
        </pc:sldMkLst>
      </pc:sldChg>
      <pc:sldChg chg="addSp modSp add">
        <pc:chgData name="Krishna Kant Dubey" userId="cd28fa1e1902c48d" providerId="LiveId" clId="{F3C5F2BA-F452-4AB9-BD00-EA8AA37CF020}" dt="2025-08-08T09:32:58.697" v="342"/>
        <pc:sldMkLst>
          <pc:docMk/>
          <pc:sldMk cId="4212594746" sldId="269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C1915447-4921-4ED1-ADE3-5BFE9714B511}"/>
    <pc:docChg chg="custSel addSld delSld modSld">
      <pc:chgData name="Krishna Kant Dubey" userId="cd28fa1e1902c48d" providerId="LiveId" clId="{C1915447-4921-4ED1-ADE3-5BFE9714B511}" dt="2025-08-11T06:13:00.270" v="122"/>
      <pc:docMkLst>
        <pc:docMk/>
      </pc:docMkLst>
      <pc:sldChg chg="modSp mod">
        <pc:chgData name="Krishna Kant Dubey" userId="cd28fa1e1902c48d" providerId="LiveId" clId="{C1915447-4921-4ED1-ADE3-5BFE9714B511}" dt="2025-08-08T14:06:53.266" v="2" actId="113"/>
        <pc:sldMkLst>
          <pc:docMk/>
          <pc:sldMk cId="1080327146" sldId="256"/>
        </pc:sldMkLst>
        <pc:spChg chg="mod">
          <ac:chgData name="Krishna Kant Dubey" userId="cd28fa1e1902c48d" providerId="LiveId" clId="{C1915447-4921-4ED1-ADE3-5BFE9714B511}" dt="2025-08-08T14:06:53.266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C1915447-4921-4ED1-ADE3-5BFE9714B511}" dt="2025-08-11T06:13:00.270" v="122"/>
        <pc:sldMkLst>
          <pc:docMk/>
          <pc:sldMk cId="2381247086" sldId="257"/>
        </pc:sldMkLst>
        <pc:picChg chg="add mod">
          <ac:chgData name="Krishna Kant Dubey" userId="cd28fa1e1902c48d" providerId="LiveId" clId="{C1915447-4921-4ED1-ADE3-5BFE9714B511}" dt="2025-08-11T06:13:00.270" v="122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C1915447-4921-4ED1-ADE3-5BFE9714B511}" dt="2025-08-08T14:07:12.464" v="5" actId="207"/>
        <pc:sldMkLst>
          <pc:docMk/>
          <pc:sldMk cId="2701513036" sldId="259"/>
        </pc:sldMkLst>
        <pc:spChg chg="mod">
          <ac:chgData name="Krishna Kant Dubey" userId="cd28fa1e1902c48d" providerId="LiveId" clId="{C1915447-4921-4ED1-ADE3-5BFE9714B511}" dt="2025-08-08T14:07:12.464" v="5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add mod">
        <pc:chgData name="Krishna Kant Dubey" userId="cd28fa1e1902c48d" providerId="LiveId" clId="{C1915447-4921-4ED1-ADE3-5BFE9714B511}" dt="2025-08-08T14:14:53.237" v="23" actId="207"/>
        <pc:sldMkLst>
          <pc:docMk/>
          <pc:sldMk cId="2085052510" sldId="262"/>
        </pc:sldMkLst>
        <pc:spChg chg="mod">
          <ac:chgData name="Krishna Kant Dubey" userId="cd28fa1e1902c48d" providerId="LiveId" clId="{C1915447-4921-4ED1-ADE3-5BFE9714B511}" dt="2025-08-08T14:14:53.237" v="23" actId="207"/>
          <ac:spMkLst>
            <pc:docMk/>
            <pc:sldMk cId="2085052510" sldId="262"/>
            <ac:spMk id="12" creationId="{05A6D103-7A11-3658-9BC3-2C2FBBC51146}"/>
          </ac:spMkLst>
        </pc:spChg>
        <pc:spChg chg="mod">
          <ac:chgData name="Krishna Kant Dubey" userId="cd28fa1e1902c48d" providerId="LiveId" clId="{C1915447-4921-4ED1-ADE3-5BFE9714B511}" dt="2025-08-08T14:14:46.329" v="22" actId="207"/>
          <ac:spMkLst>
            <pc:docMk/>
            <pc:sldMk cId="2085052510" sldId="262"/>
            <ac:spMk id="13" creationId="{F56A8B46-85FC-457F-46D2-E2EFFF656285}"/>
          </ac:spMkLst>
        </pc:spChg>
      </pc:sldChg>
      <pc:sldChg chg="addSp delSp modSp add mod">
        <pc:chgData name="Krishna Kant Dubey" userId="cd28fa1e1902c48d" providerId="LiveId" clId="{C1915447-4921-4ED1-ADE3-5BFE9714B511}" dt="2025-08-08T14:19:24.509" v="116" actId="113"/>
        <pc:sldMkLst>
          <pc:docMk/>
          <pc:sldMk cId="132972309" sldId="263"/>
        </pc:sldMkLst>
        <pc:spChg chg="mod">
          <ac:chgData name="Krishna Kant Dubey" userId="cd28fa1e1902c48d" providerId="LiveId" clId="{C1915447-4921-4ED1-ADE3-5BFE9714B511}" dt="2025-08-08T14:16:00.874" v="36" actId="27636"/>
          <ac:spMkLst>
            <pc:docMk/>
            <pc:sldMk cId="132972309" sldId="263"/>
            <ac:spMk id="12" creationId="{3B6BC05A-F69A-2A54-40AE-A77F4767AAE9}"/>
          </ac:spMkLst>
        </pc:spChg>
        <pc:graphicFrameChg chg="add mod ord modGraphic">
          <ac:chgData name="Krishna Kant Dubey" userId="cd28fa1e1902c48d" providerId="LiveId" clId="{C1915447-4921-4ED1-ADE3-5BFE9714B511}" dt="2025-08-08T14:19:24.509" v="116" actId="113"/>
          <ac:graphicFrameMkLst>
            <pc:docMk/>
            <pc:sldMk cId="132972309" sldId="263"/>
            <ac:graphicFrameMk id="2" creationId="{FEADD694-648F-2593-A540-8F4F0AC81D09}"/>
          </ac:graphicFrameMkLst>
        </pc:graphicFrameChg>
      </pc:sldChg>
      <pc:sldChg chg="modSp add mod">
        <pc:chgData name="Krishna Kant Dubey" userId="cd28fa1e1902c48d" providerId="LiveId" clId="{C1915447-4921-4ED1-ADE3-5BFE9714B511}" dt="2025-08-08T14:20:23.900" v="121"/>
        <pc:sldMkLst>
          <pc:docMk/>
          <pc:sldMk cId="2369865883" sldId="264"/>
        </pc:sldMkLst>
        <pc:spChg chg="mod">
          <ac:chgData name="Krishna Kant Dubey" userId="cd28fa1e1902c48d" providerId="LiveId" clId="{C1915447-4921-4ED1-ADE3-5BFE9714B511}" dt="2025-08-08T14:19:06.347" v="115" actId="20577"/>
          <ac:spMkLst>
            <pc:docMk/>
            <pc:sldMk cId="2369865883" sldId="264"/>
            <ac:spMk id="12" creationId="{11B3107F-1A50-167E-5E4E-2B66DFB72148}"/>
          </ac:spMkLst>
        </pc:spChg>
        <pc:graphicFrameChg chg="mod modGraphic">
          <ac:chgData name="Krishna Kant Dubey" userId="cd28fa1e1902c48d" providerId="LiveId" clId="{C1915447-4921-4ED1-ADE3-5BFE9714B511}" dt="2025-08-08T14:20:23.900" v="121"/>
          <ac:graphicFrameMkLst>
            <pc:docMk/>
            <pc:sldMk cId="2369865883" sldId="264"/>
            <ac:graphicFrameMk id="2" creationId="{1D4BB425-5ACF-F044-29F9-C80DC8F4F1B9}"/>
          </ac:graphicFrameMkLst>
        </pc:graphicFrameChg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1656214928" sldId="270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3567162317" sldId="271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2504176481" sldId="272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412455796" sldId="273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3291878995" sldId="274"/>
        </pc:sldMkLst>
      </pc:sldChg>
    </pc:docChg>
  </pc:docChgLst>
  <pc:docChgLst>
    <pc:chgData name="Krishna Kant Dubey" userId="cd28fa1e1902c48d" providerId="LiveId" clId="{7C4D63D3-B9B7-48B4-A008-9C5BB9CA59AA}"/>
    <pc:docChg chg="custSel addSld delSld modSld">
      <pc:chgData name="Krishna Kant Dubey" userId="cd28fa1e1902c48d" providerId="LiveId" clId="{7C4D63D3-B9B7-48B4-A008-9C5BB9CA59AA}" dt="2025-08-08T12:59:28.598" v="235" actId="2696"/>
      <pc:docMkLst>
        <pc:docMk/>
      </pc:docMkLst>
      <pc:sldChg chg="modSp mod">
        <pc:chgData name="Krishna Kant Dubey" userId="cd28fa1e1902c48d" providerId="LiveId" clId="{7C4D63D3-B9B7-48B4-A008-9C5BB9CA59AA}" dt="2025-08-08T12:25:22.761" v="2" actId="113"/>
        <pc:sldMkLst>
          <pc:docMk/>
          <pc:sldMk cId="1080327146" sldId="256"/>
        </pc:sldMkLst>
        <pc:spChg chg="mod">
          <ac:chgData name="Krishna Kant Dubey" userId="cd28fa1e1902c48d" providerId="LiveId" clId="{7C4D63D3-B9B7-48B4-A008-9C5BB9CA59AA}" dt="2025-08-08T12:25:22.76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">
        <pc:chgData name="Krishna Kant Dubey" userId="cd28fa1e1902c48d" providerId="LiveId" clId="{7C4D63D3-B9B7-48B4-A008-9C5BB9CA59AA}" dt="2025-08-08T12:26:03.214" v="4"/>
        <pc:sldMkLst>
          <pc:docMk/>
          <pc:sldMk cId="2701513036" sldId="259"/>
        </pc:sldMkLst>
        <pc:spChg chg="mod">
          <ac:chgData name="Krishna Kant Dubey" userId="cd28fa1e1902c48d" providerId="LiveId" clId="{7C4D63D3-B9B7-48B4-A008-9C5BB9CA59AA}" dt="2025-08-08T12:26:03.214" v="4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7C4D63D3-B9B7-48B4-A008-9C5BB9CA59AA}" dt="2025-08-08T12:40:51.027" v="62" actId="15"/>
        <pc:sldMkLst>
          <pc:docMk/>
          <pc:sldMk cId="1248854694" sldId="262"/>
        </pc:sldMkLst>
      </pc:sldChg>
      <pc:sldChg chg="addSp delSp modSp mod chgLayout">
        <pc:chgData name="Krishna Kant Dubey" userId="cd28fa1e1902c48d" providerId="LiveId" clId="{7C4D63D3-B9B7-48B4-A008-9C5BB9CA59AA}" dt="2025-08-08T12:43:17.544" v="119" actId="207"/>
        <pc:sldMkLst>
          <pc:docMk/>
          <pc:sldMk cId="349747687" sldId="263"/>
        </pc:sldMkLst>
      </pc:sldChg>
      <pc:sldChg chg="del">
        <pc:chgData name="Krishna Kant Dubey" userId="cd28fa1e1902c48d" providerId="LiveId" clId="{7C4D63D3-B9B7-48B4-A008-9C5BB9CA59AA}" dt="2025-08-08T12:52:04.484" v="179" actId="2696"/>
        <pc:sldMkLst>
          <pc:docMk/>
          <pc:sldMk cId="3493401632" sldId="264"/>
        </pc:sldMkLst>
      </pc:sldChg>
      <pc:sldChg chg="modSp mod">
        <pc:chgData name="Krishna Kant Dubey" userId="cd28fa1e1902c48d" providerId="LiveId" clId="{7C4D63D3-B9B7-48B4-A008-9C5BB9CA59AA}" dt="2025-08-08T12:38:30.888" v="9" actId="14100"/>
        <pc:sldMkLst>
          <pc:docMk/>
          <pc:sldMk cId="1656214928" sldId="270"/>
        </pc:sldMkLst>
      </pc:sldChg>
      <pc:sldChg chg="del">
        <pc:chgData name="Krishna Kant Dubey" userId="cd28fa1e1902c48d" providerId="LiveId" clId="{7C4D63D3-B9B7-48B4-A008-9C5BB9CA59AA}" dt="2025-08-08T12:59:28.598" v="235" actId="2696"/>
        <pc:sldMkLst>
          <pc:docMk/>
          <pc:sldMk cId="1989374203" sldId="271"/>
        </pc:sldMkLst>
      </pc:sldChg>
      <pc:sldChg chg="del">
        <pc:chgData name="Krishna Kant Dubey" userId="cd28fa1e1902c48d" providerId="LiveId" clId="{7C4D63D3-B9B7-48B4-A008-9C5BB9CA59AA}" dt="2025-08-08T12:59:28.598" v="235" actId="2696"/>
        <pc:sldMkLst>
          <pc:docMk/>
          <pc:sldMk cId="3540460090" sldId="272"/>
        </pc:sldMkLst>
      </pc:sldChg>
      <pc:sldChg chg="modSp new mod">
        <pc:chgData name="Krishna Kant Dubey" userId="cd28fa1e1902c48d" providerId="LiveId" clId="{7C4D63D3-B9B7-48B4-A008-9C5BB9CA59AA}" dt="2025-08-08T12:49:31.182" v="178" actId="14100"/>
        <pc:sldMkLst>
          <pc:docMk/>
          <pc:sldMk cId="2677161131" sldId="273"/>
        </pc:sldMkLst>
      </pc:sldChg>
      <pc:sldChg chg="modSp add mod">
        <pc:chgData name="Krishna Kant Dubey" userId="cd28fa1e1902c48d" providerId="LiveId" clId="{7C4D63D3-B9B7-48B4-A008-9C5BB9CA59AA}" dt="2025-08-08T12:54:40.624" v="234" actId="12"/>
        <pc:sldMkLst>
          <pc:docMk/>
          <pc:sldMk cId="1716240648" sldId="274"/>
        </pc:sldMkLst>
      </pc:sldChg>
    </pc:docChg>
  </pc:docChgLst>
  <pc:docChgLst>
    <pc:chgData name="Krishna Kant Dubey" userId="cd28fa1e1902c48d" providerId="LiveId" clId="{9D7DB283-8459-4206-96E2-B01EAFFF9444}"/>
    <pc:docChg chg="undo custSel addSld delSld modSld">
      <pc:chgData name="Krishna Kant Dubey" userId="cd28fa1e1902c48d" providerId="LiveId" clId="{9D7DB283-8459-4206-96E2-B01EAFFF9444}" dt="2025-08-08T10:36:01.987" v="220" actId="207"/>
      <pc:docMkLst>
        <pc:docMk/>
      </pc:docMkLst>
      <pc:sldChg chg="modSp mod">
        <pc:chgData name="Krishna Kant Dubey" userId="cd28fa1e1902c48d" providerId="LiveId" clId="{9D7DB283-8459-4206-96E2-B01EAFFF9444}" dt="2025-08-08T09:41:33.423" v="2" actId="113"/>
        <pc:sldMkLst>
          <pc:docMk/>
          <pc:sldMk cId="1080327146" sldId="256"/>
        </pc:sldMkLst>
        <pc:spChg chg="mod">
          <ac:chgData name="Krishna Kant Dubey" userId="cd28fa1e1902c48d" providerId="LiveId" clId="{9D7DB283-8459-4206-96E2-B01EAFFF9444}" dt="2025-08-08T09:41:33.423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D7DB283-8459-4206-96E2-B01EAFFF9444}" dt="2025-08-08T09:42:06.863" v="6" actId="207"/>
        <pc:sldMkLst>
          <pc:docMk/>
          <pc:sldMk cId="2701513036" sldId="259"/>
        </pc:sldMkLst>
        <pc:spChg chg="mod">
          <ac:chgData name="Krishna Kant Dubey" userId="cd28fa1e1902c48d" providerId="LiveId" clId="{9D7DB283-8459-4206-96E2-B01EAFFF9444}" dt="2025-08-08T09:42:06.863" v="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9D7DB283-8459-4206-96E2-B01EAFFF9444}" dt="2025-08-08T10:17:28.089" v="179" actId="12385"/>
        <pc:sldMkLst>
          <pc:docMk/>
          <pc:sldMk cId="1248854694" sldId="262"/>
        </pc:sldMkLst>
      </pc:sldChg>
      <pc:sldChg chg="modSp mod">
        <pc:chgData name="Krishna Kant Dubey" userId="cd28fa1e1902c48d" providerId="LiveId" clId="{9D7DB283-8459-4206-96E2-B01EAFFF9444}" dt="2025-08-08T10:33:11.353" v="197" actId="12385"/>
        <pc:sldMkLst>
          <pc:docMk/>
          <pc:sldMk cId="349747687" sldId="263"/>
        </pc:sldMkLst>
      </pc:sldChg>
      <pc:sldChg chg="addSp delSp modSp mod chgLayout">
        <pc:chgData name="Krishna Kant Dubey" userId="cd28fa1e1902c48d" providerId="LiveId" clId="{9D7DB283-8459-4206-96E2-B01EAFFF9444}" dt="2025-08-08T10:05:13.270" v="142" actId="108"/>
        <pc:sldMkLst>
          <pc:docMk/>
          <pc:sldMk cId="3493401632" sldId="264"/>
        </pc:sldMkLst>
      </pc:sldChg>
      <pc:sldChg chg="del">
        <pc:chgData name="Krishna Kant Dubey" userId="cd28fa1e1902c48d" providerId="LiveId" clId="{9D7DB283-8459-4206-96E2-B01EAFFF9444}" dt="2025-08-08T10:18:33.067" v="183" actId="2696"/>
        <pc:sldMkLst>
          <pc:docMk/>
          <pc:sldMk cId="3516519149" sldId="265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2771002345" sldId="266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516439473" sldId="267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138379922" sldId="268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212594746" sldId="269"/>
        </pc:sldMkLst>
      </pc:sldChg>
      <pc:sldChg chg="modSp add del mod">
        <pc:chgData name="Krishna Kant Dubey" userId="cd28fa1e1902c48d" providerId="LiveId" clId="{9D7DB283-8459-4206-96E2-B01EAFFF9444}" dt="2025-08-08T10:36:01.987" v="220" actId="207"/>
        <pc:sldMkLst>
          <pc:docMk/>
          <pc:sldMk cId="1656214928" sldId="270"/>
        </pc:sldMkLst>
      </pc:sldChg>
      <pc:sldChg chg="new del">
        <pc:chgData name="Krishna Kant Dubey" userId="cd28fa1e1902c48d" providerId="LiveId" clId="{9D7DB283-8459-4206-96E2-B01EAFFF9444}" dt="2025-08-08T10:02:05.736" v="112" actId="680"/>
        <pc:sldMkLst>
          <pc:docMk/>
          <pc:sldMk cId="3867323105" sldId="270"/>
        </pc:sldMkLst>
      </pc:sldChg>
      <pc:sldChg chg="addSp delSp modSp new mod">
        <pc:chgData name="Krishna Kant Dubey" userId="cd28fa1e1902c48d" providerId="LiveId" clId="{9D7DB283-8459-4206-96E2-B01EAFFF9444}" dt="2025-08-08T10:33:27.901" v="198" actId="12385"/>
        <pc:sldMkLst>
          <pc:docMk/>
          <pc:sldMk cId="1989374203" sldId="271"/>
        </pc:sldMkLst>
      </pc:sldChg>
      <pc:sldChg chg="addSp delSp modSp add mod">
        <pc:chgData name="Krishna Kant Dubey" userId="cd28fa1e1902c48d" providerId="LiveId" clId="{9D7DB283-8459-4206-96E2-B01EAFFF9444}" dt="2025-08-08T10:35:21.772" v="219" actId="207"/>
        <pc:sldMkLst>
          <pc:docMk/>
          <pc:sldMk cId="3540460090" sldId="272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AD023A84-908C-4479-8E72-80103DE89091}"/>
    <pc:docChg chg="undo custSel addSld delSld modSld">
      <pc:chgData name="Krishna Kant Dubey" userId="cd28fa1e1902c48d" providerId="LiveId" clId="{AD023A84-908C-4479-8E72-80103DE89091}" dt="2025-08-08T13:27:16.057" v="179" actId="20577"/>
      <pc:docMkLst>
        <pc:docMk/>
      </pc:docMkLst>
      <pc:sldChg chg="modSp del mod">
        <pc:chgData name="Krishna Kant Dubey" userId="cd28fa1e1902c48d" providerId="LiveId" clId="{AD023A84-908C-4479-8E72-80103DE89091}" dt="2025-08-08T13:21:23.895" v="111" actId="2696"/>
        <pc:sldMkLst>
          <pc:docMk/>
          <pc:sldMk cId="1248854694" sldId="262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349747687" sldId="263"/>
        </pc:sldMkLst>
      </pc:sldChg>
      <pc:sldChg chg="modSp mod">
        <pc:chgData name="Krishna Kant Dubey" userId="cd28fa1e1902c48d" providerId="LiveId" clId="{AD023A84-908C-4479-8E72-80103DE89091}" dt="2025-08-08T13:05:58.211" v="20" actId="12"/>
        <pc:sldMkLst>
          <pc:docMk/>
          <pc:sldMk cId="1656214928" sldId="270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2677161131" sldId="273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1716240648" sldId="274"/>
        </pc:sldMkLst>
      </pc:sldChg>
      <pc:sldChg chg="modSp add mod">
        <pc:chgData name="Krishna Kant Dubey" userId="cd28fa1e1902c48d" providerId="LiveId" clId="{AD023A84-908C-4479-8E72-80103DE89091}" dt="2025-08-08T13:27:08.085" v="178" actId="27636"/>
        <pc:sldMkLst>
          <pc:docMk/>
          <pc:sldMk cId="1716859267" sldId="275"/>
        </pc:sldMkLst>
      </pc:sldChg>
      <pc:sldChg chg="modSp add mod">
        <pc:chgData name="Krishna Kant Dubey" userId="cd28fa1e1902c48d" providerId="LiveId" clId="{AD023A84-908C-4479-8E72-80103DE89091}" dt="2025-08-08T13:27:16.057" v="179" actId="20577"/>
        <pc:sldMkLst>
          <pc:docMk/>
          <pc:sldMk cId="3327336117" sldId="276"/>
        </pc:sldMkLst>
      </pc:sldChg>
      <pc:sldChg chg="modSp add mod">
        <pc:chgData name="Krishna Kant Dubey" userId="cd28fa1e1902c48d" providerId="LiveId" clId="{AD023A84-908C-4479-8E72-80103DE89091}" dt="2025-08-08T13:25:52.832" v="161" actId="20577"/>
        <pc:sldMkLst>
          <pc:docMk/>
          <pc:sldMk cId="3720483177" sldId="277"/>
        </pc:sldMkLst>
      </pc:sldChg>
      <pc:sldChg chg="modSp add mod">
        <pc:chgData name="Krishna Kant Dubey" userId="cd28fa1e1902c48d" providerId="LiveId" clId="{AD023A84-908C-4479-8E72-80103DE89091}" dt="2025-08-08T13:26:52.572" v="174" actId="12"/>
        <pc:sldMkLst>
          <pc:docMk/>
          <pc:sldMk cId="1882612324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Ensuring Data Integrity: Validation of Databases 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Conduct validation of databases according to set criteria, ensuring data integrity and reliability in the context of AI Database Administration</a:t>
            </a:r>
            <a:r>
              <a:rPr lang="en-US" dirty="0"/>
              <a:t>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F8198-7F51-29BE-7FC0-4B9111EF0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B459FA-25BB-23EE-72D8-E28817E23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5A6D103-7A11-3658-9BC3-2C2FBBC5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What Is Database Validation?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6A8B46-85FC-457F-46D2-E2EFFF65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Database validation is the process of verifying that data:</a:t>
            </a:r>
          </a:p>
          <a:p>
            <a:r>
              <a:rPr lang="en-US" b="1" dirty="0">
                <a:solidFill>
                  <a:srgbClr val="002060"/>
                </a:solidFill>
              </a:rPr>
              <a:t>Meets defined rules and constraints</a:t>
            </a:r>
          </a:p>
          <a:p>
            <a:r>
              <a:rPr lang="en-US" b="1" dirty="0">
                <a:solidFill>
                  <a:srgbClr val="002060"/>
                </a:solidFill>
              </a:rPr>
              <a:t>Is accurate, consistent, and complete</a:t>
            </a:r>
          </a:p>
          <a:p>
            <a:r>
              <a:rPr lang="en-US" b="1" dirty="0">
                <a:solidFill>
                  <a:srgbClr val="002060"/>
                </a:solidFill>
              </a:rPr>
              <a:t>Is suitable for AI models, analytics, and decision-making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5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03F4B-1BE1-2940-E9C4-B5638E5D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97FDEE-F414-7D4A-11B4-44EEFF1F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B6BC05A-F69A-2A54-40AE-A77F4767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Core Validation Techniques(SQL Databases)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EADD694-648F-2593-A540-8F4F0AC81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07132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89813">
                  <a:extLst>
                    <a:ext uri="{9D8B030D-6E8A-4147-A177-3AD203B41FA5}">
                      <a16:colId xmlns:a16="http://schemas.microsoft.com/office/drawing/2014/main" val="3396838281"/>
                    </a:ext>
                  </a:extLst>
                </a:gridCol>
                <a:gridCol w="8325787">
                  <a:extLst>
                    <a:ext uri="{9D8B030D-6E8A-4147-A177-3AD203B41FA5}">
                      <a16:colId xmlns:a16="http://schemas.microsoft.com/office/drawing/2014/main" val="121845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9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Type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 column values match expected data types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Constraint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Enforce NOT NULL,  UNIQUE, CHECK,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6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Referential 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Validate relationships between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Trigger-Based Audits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triggers to log or block invalid changes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8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Stored 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Encapsulate validation logic for inserts/updates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7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B0E37-4298-2AC9-6DD4-ED1FFC6C0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DCC6BC-7340-CB88-2076-891B963D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1B3107F-1A50-167E-5E4E-2B66DFB7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Core Validation Techniques(NoSQL Databases)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D4BB425-5ACF-F044-29F9-C80DC8F4F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247729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49577">
                  <a:extLst>
                    <a:ext uri="{9D8B030D-6E8A-4147-A177-3AD203B41FA5}">
                      <a16:colId xmlns:a16="http://schemas.microsoft.com/office/drawing/2014/main" val="3396838281"/>
                    </a:ext>
                  </a:extLst>
                </a:gridCol>
                <a:gridCol w="7966023">
                  <a:extLst>
                    <a:ext uri="{9D8B030D-6E8A-4147-A177-3AD203B41FA5}">
                      <a16:colId xmlns:a16="http://schemas.microsoft.com/office/drawing/2014/main" val="121845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9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Schema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 column values match expected data types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Field Presence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Enforce NOT NULL,  UNIQUE, CHECK,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6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 and Range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Validate relationships between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Trigger-Based Audits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triggers to log or block invalid changes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8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Stored 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Encapsulate validation logic for inserts/updates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7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86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186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Ensuring Data Integrity: Validation of Databases </vt:lpstr>
      <vt:lpstr>Agenda</vt:lpstr>
      <vt:lpstr>What Is Database Validation?</vt:lpstr>
      <vt:lpstr>Core Validation Techniques(SQL Databases)</vt:lpstr>
      <vt:lpstr>Core Validation Techniques(NoSQL Databases)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2025-08-11T06:13:01Z</dcterms:modified>
</cp:coreProperties>
</file>