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4520E403-3D18-4338-9AE5-8DAFFBCD494A}"/>
    <pc:docChg chg="custSel addSld delSld modSld">
      <pc:chgData name="Krishna Kant Dubey" userId="cd28fa1e1902c48d" providerId="LiveId" clId="{4520E403-3D18-4338-9AE5-8DAFFBCD494A}" dt="2025-08-08T14:05:32.775" v="455" actId="115"/>
      <pc:docMkLst>
        <pc:docMk/>
      </pc:docMkLst>
      <pc:sldChg chg="modSp mod">
        <pc:chgData name="Krishna Kant Dubey" userId="cd28fa1e1902c48d" providerId="LiveId" clId="{4520E403-3D18-4338-9AE5-8DAFFBCD494A}" dt="2025-08-08T13:28:39.645" v="2" actId="207"/>
        <pc:sldMkLst>
          <pc:docMk/>
          <pc:sldMk cId="1080327146" sldId="256"/>
        </pc:sldMkLst>
        <pc:spChg chg="mod">
          <ac:chgData name="Krishna Kant Dubey" userId="cd28fa1e1902c48d" providerId="LiveId" clId="{4520E403-3D18-4338-9AE5-8DAFFBCD494A}" dt="2025-08-08T13:28:39.645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520E403-3D18-4338-9AE5-8DAFFBCD494A}" dt="2025-08-08T13:29:31.328" v="8" actId="207"/>
        <pc:sldMkLst>
          <pc:docMk/>
          <pc:sldMk cId="2701513036" sldId="259"/>
        </pc:sldMkLst>
        <pc:spChg chg="mod">
          <ac:chgData name="Krishna Kant Dubey" userId="cd28fa1e1902c48d" providerId="LiveId" clId="{4520E403-3D18-4338-9AE5-8DAFFBCD494A}" dt="2025-08-08T13:29:31.328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4520E403-3D18-4338-9AE5-8DAFFBCD494A}" dt="2025-08-08T13:54:42.210" v="308" actId="115"/>
        <pc:sldMkLst>
          <pc:docMk/>
          <pc:sldMk cId="1656214928" sldId="270"/>
        </pc:sldMkLst>
      </pc:sldChg>
      <pc:sldChg chg="addSp delSp modSp add mod">
        <pc:chgData name="Krishna Kant Dubey" userId="cd28fa1e1902c48d" providerId="LiveId" clId="{4520E403-3D18-4338-9AE5-8DAFFBCD494A}" dt="2025-08-08T14:04:37.613" v="427" actId="1035"/>
        <pc:sldMkLst>
          <pc:docMk/>
          <pc:sldMk cId="3567162317" sldId="271"/>
        </pc:sldMkLst>
      </pc:sldChg>
      <pc:sldChg chg="addSp delSp modSp add mod">
        <pc:chgData name="Krishna Kant Dubey" userId="cd28fa1e1902c48d" providerId="LiveId" clId="{4520E403-3D18-4338-9AE5-8DAFFBCD494A}" dt="2025-08-08T14:05:32.775" v="455" actId="115"/>
        <pc:sldMkLst>
          <pc:docMk/>
          <pc:sldMk cId="2504176481" sldId="272"/>
        </pc:sldMkLst>
      </pc:sldChg>
      <pc:sldChg chg="addSp modSp add mod">
        <pc:chgData name="Krishna Kant Dubey" userId="cd28fa1e1902c48d" providerId="LiveId" clId="{4520E403-3D18-4338-9AE5-8DAFFBCD494A}" dt="2025-08-08T13:48:03.756" v="110"/>
        <pc:sldMkLst>
          <pc:docMk/>
          <pc:sldMk cId="412455796" sldId="273"/>
        </pc:sldMkLst>
      </pc:sldChg>
      <pc:sldChg chg="addSp delSp modSp add mod">
        <pc:chgData name="Krishna Kant Dubey" userId="cd28fa1e1902c48d" providerId="LiveId" clId="{4520E403-3D18-4338-9AE5-8DAFFBCD494A}" dt="2025-08-08T13:52:25.755" v="194" actId="14100"/>
        <pc:sldMkLst>
          <pc:docMk/>
          <pc:sldMk cId="3291878995" sldId="274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716859267" sldId="275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327336117" sldId="276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720483177" sldId="277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5F08113F-8856-4AC9-A1CE-BECFA1A62703}"/>
    <pc:docChg chg="custSel addSld delSld modSld">
      <pc:chgData name="Krishna Kant Dubey" userId="cd28fa1e1902c48d" providerId="LiveId" clId="{5F08113F-8856-4AC9-A1CE-BECFA1A62703}" dt="2025-08-11T06:28:54.795" v="80" actId="1076"/>
      <pc:docMkLst>
        <pc:docMk/>
      </pc:docMkLst>
      <pc:sldChg chg="modSp mod">
        <pc:chgData name="Krishna Kant Dubey" userId="cd28fa1e1902c48d" providerId="LiveId" clId="{5F08113F-8856-4AC9-A1CE-BECFA1A62703}" dt="2025-08-11T06:20:18.426" v="27" actId="20577"/>
        <pc:sldMkLst>
          <pc:docMk/>
          <pc:sldMk cId="2085052510" sldId="262"/>
        </pc:sldMkLst>
        <pc:spChg chg="mod">
          <ac:chgData name="Krishna Kant Dubey" userId="cd28fa1e1902c48d" providerId="LiveId" clId="{5F08113F-8856-4AC9-A1CE-BECFA1A62703}" dt="2025-08-11T06:20:18.426" v="27" actId="20577"/>
          <ac:spMkLst>
            <pc:docMk/>
            <pc:sldMk cId="2085052510" sldId="262"/>
            <ac:spMk id="12" creationId="{05A6D103-7A11-3658-9BC3-2C2FBBC51146}"/>
          </ac:spMkLst>
        </pc:spChg>
        <pc:spChg chg="mod">
          <ac:chgData name="Krishna Kant Dubey" userId="cd28fa1e1902c48d" providerId="LiveId" clId="{5F08113F-8856-4AC9-A1CE-BECFA1A62703}" dt="2025-08-11T06:18:54.957" v="25" actId="108"/>
          <ac:spMkLst>
            <pc:docMk/>
            <pc:sldMk cId="2085052510" sldId="262"/>
            <ac:spMk id="13" creationId="{F56A8B46-85FC-457F-46D2-E2EFFF656285}"/>
          </ac:spMkLst>
        </pc:spChg>
      </pc:sldChg>
      <pc:sldChg chg="del">
        <pc:chgData name="Krishna Kant Dubey" userId="cd28fa1e1902c48d" providerId="LiveId" clId="{5F08113F-8856-4AC9-A1CE-BECFA1A62703}" dt="2025-08-11T06:16:58.541" v="13" actId="2696"/>
        <pc:sldMkLst>
          <pc:docMk/>
          <pc:sldMk cId="132972309" sldId="263"/>
        </pc:sldMkLst>
      </pc:sldChg>
      <pc:sldChg chg="addSp modSp add mod">
        <pc:chgData name="Krishna Kant Dubey" userId="cd28fa1e1902c48d" providerId="LiveId" clId="{5F08113F-8856-4AC9-A1CE-BECFA1A62703}" dt="2025-08-11T06:25:20.792" v="60" actId="14100"/>
        <pc:sldMkLst>
          <pc:docMk/>
          <pc:sldMk cId="3711197823" sldId="263"/>
        </pc:sldMkLst>
        <pc:spChg chg="mod">
          <ac:chgData name="Krishna Kant Dubey" userId="cd28fa1e1902c48d" providerId="LiveId" clId="{5F08113F-8856-4AC9-A1CE-BECFA1A62703}" dt="2025-08-11T06:22:03.356" v="41" actId="207"/>
          <ac:spMkLst>
            <pc:docMk/>
            <pc:sldMk cId="3711197823" sldId="263"/>
            <ac:spMk id="12" creationId="{33965D98-9530-4206-B846-FC2D06123D90}"/>
          </ac:spMkLst>
        </pc:spChg>
        <pc:spChg chg="mod">
          <ac:chgData name="Krishna Kant Dubey" userId="cd28fa1e1902c48d" providerId="LiveId" clId="{5F08113F-8856-4AC9-A1CE-BECFA1A62703}" dt="2025-08-11T06:21:05.677" v="30" actId="20577"/>
          <ac:spMkLst>
            <pc:docMk/>
            <pc:sldMk cId="3711197823" sldId="263"/>
            <ac:spMk id="13" creationId="{3C7E4FAF-34E3-02BA-C439-7EAB65CE7767}"/>
          </ac:spMkLst>
        </pc:spChg>
        <pc:picChg chg="add mod">
          <ac:chgData name="Krishna Kant Dubey" userId="cd28fa1e1902c48d" providerId="LiveId" clId="{5F08113F-8856-4AC9-A1CE-BECFA1A62703}" dt="2025-08-11T06:25:20.792" v="60" actId="14100"/>
          <ac:picMkLst>
            <pc:docMk/>
            <pc:sldMk cId="3711197823" sldId="263"/>
            <ac:picMk id="3" creationId="{E3F0E992-1672-6459-7579-EFD26785CB81}"/>
          </ac:picMkLst>
        </pc:picChg>
      </pc:sldChg>
      <pc:sldChg chg="addSp delSp modSp add mod">
        <pc:chgData name="Krishna Kant Dubey" userId="cd28fa1e1902c48d" providerId="LiveId" clId="{5F08113F-8856-4AC9-A1CE-BECFA1A62703}" dt="2025-08-11T06:23:53.061" v="52" actId="14100"/>
        <pc:sldMkLst>
          <pc:docMk/>
          <pc:sldMk cId="1145487374" sldId="264"/>
        </pc:sldMkLst>
        <pc:spChg chg="mod">
          <ac:chgData name="Krishna Kant Dubey" userId="cd28fa1e1902c48d" providerId="LiveId" clId="{5F08113F-8856-4AC9-A1CE-BECFA1A62703}" dt="2025-08-11T06:21:58.975" v="40" actId="207"/>
          <ac:spMkLst>
            <pc:docMk/>
            <pc:sldMk cId="1145487374" sldId="264"/>
            <ac:spMk id="12" creationId="{519D9D18-EDFA-D820-0AF2-F4439645F8A6}"/>
          </ac:spMkLst>
        </pc:spChg>
        <pc:picChg chg="del">
          <ac:chgData name="Krishna Kant Dubey" userId="cd28fa1e1902c48d" providerId="LiveId" clId="{5F08113F-8856-4AC9-A1CE-BECFA1A62703}" dt="2025-08-11T06:23:43.018" v="49" actId="478"/>
          <ac:picMkLst>
            <pc:docMk/>
            <pc:sldMk cId="1145487374" sldId="264"/>
            <ac:picMk id="3" creationId="{DBDFADE9-7787-13DC-68C1-D338AE6E849B}"/>
          </ac:picMkLst>
        </pc:picChg>
        <pc:picChg chg="add mod">
          <ac:chgData name="Krishna Kant Dubey" userId="cd28fa1e1902c48d" providerId="LiveId" clId="{5F08113F-8856-4AC9-A1CE-BECFA1A62703}" dt="2025-08-11T06:23:53.061" v="52" actId="14100"/>
          <ac:picMkLst>
            <pc:docMk/>
            <pc:sldMk cId="1145487374" sldId="264"/>
            <ac:picMk id="4" creationId="{9D012A9F-36AA-5519-82CF-646C96251707}"/>
          </ac:picMkLst>
        </pc:picChg>
      </pc:sldChg>
      <pc:sldChg chg="del">
        <pc:chgData name="Krishna Kant Dubey" userId="cd28fa1e1902c48d" providerId="LiveId" clId="{5F08113F-8856-4AC9-A1CE-BECFA1A62703}" dt="2025-08-11T06:16:58.541" v="13" actId="2696"/>
        <pc:sldMkLst>
          <pc:docMk/>
          <pc:sldMk cId="2369865883" sldId="264"/>
        </pc:sldMkLst>
      </pc:sldChg>
      <pc:sldChg chg="addSp delSp modSp add mod">
        <pc:chgData name="Krishna Kant Dubey" userId="cd28fa1e1902c48d" providerId="LiveId" clId="{5F08113F-8856-4AC9-A1CE-BECFA1A62703}" dt="2025-08-11T06:25:12.154" v="59" actId="14100"/>
        <pc:sldMkLst>
          <pc:docMk/>
          <pc:sldMk cId="4109930774" sldId="265"/>
        </pc:sldMkLst>
        <pc:spChg chg="mod">
          <ac:chgData name="Krishna Kant Dubey" userId="cd28fa1e1902c48d" providerId="LiveId" clId="{5F08113F-8856-4AC9-A1CE-BECFA1A62703}" dt="2025-08-11T06:22:20.877" v="44" actId="207"/>
          <ac:spMkLst>
            <pc:docMk/>
            <pc:sldMk cId="4109930774" sldId="265"/>
            <ac:spMk id="12" creationId="{273D5C5A-0109-E0FB-2A5A-9931DF7845C1}"/>
          </ac:spMkLst>
        </pc:spChg>
        <pc:spChg chg="del">
          <ac:chgData name="Krishna Kant Dubey" userId="cd28fa1e1902c48d" providerId="LiveId" clId="{5F08113F-8856-4AC9-A1CE-BECFA1A62703}" dt="2025-08-11T06:24:19.823" v="54" actId="22"/>
          <ac:spMkLst>
            <pc:docMk/>
            <pc:sldMk cId="4109930774" sldId="265"/>
            <ac:spMk id="13" creationId="{FEB2CE4D-8BE3-B6FB-B3B6-FD50F3999E7F}"/>
          </ac:spMkLst>
        </pc:spChg>
        <pc:picChg chg="del">
          <ac:chgData name="Krishna Kant Dubey" userId="cd28fa1e1902c48d" providerId="LiveId" clId="{5F08113F-8856-4AC9-A1CE-BECFA1A62703}" dt="2025-08-11T06:23:57.706" v="53" actId="478"/>
          <ac:picMkLst>
            <pc:docMk/>
            <pc:sldMk cId="4109930774" sldId="265"/>
            <ac:picMk id="3" creationId="{7CF02ED2-2F9B-3E82-CEEF-B865C45FA7E4}"/>
          </ac:picMkLst>
        </pc:picChg>
        <pc:picChg chg="add mod ord">
          <ac:chgData name="Krishna Kant Dubey" userId="cd28fa1e1902c48d" providerId="LiveId" clId="{5F08113F-8856-4AC9-A1CE-BECFA1A62703}" dt="2025-08-11T06:25:12.154" v="59" actId="14100"/>
          <ac:picMkLst>
            <pc:docMk/>
            <pc:sldMk cId="4109930774" sldId="265"/>
            <ac:picMk id="4" creationId="{C18C16A6-312B-7ABA-C48A-5198DF0E1E64}"/>
          </ac:picMkLst>
        </pc:picChg>
      </pc:sldChg>
      <pc:sldChg chg="addSp delSp modSp add mod">
        <pc:chgData name="Krishna Kant Dubey" userId="cd28fa1e1902c48d" providerId="LiveId" clId="{5F08113F-8856-4AC9-A1CE-BECFA1A62703}" dt="2025-08-11T06:26:45.826" v="65" actId="14100"/>
        <pc:sldMkLst>
          <pc:docMk/>
          <pc:sldMk cId="1119334812" sldId="266"/>
        </pc:sldMkLst>
        <pc:spChg chg="mod">
          <ac:chgData name="Krishna Kant Dubey" userId="cd28fa1e1902c48d" providerId="LiveId" clId="{5F08113F-8856-4AC9-A1CE-BECFA1A62703}" dt="2025-08-11T06:22:40.300" v="47" actId="207"/>
          <ac:spMkLst>
            <pc:docMk/>
            <pc:sldMk cId="1119334812" sldId="266"/>
            <ac:spMk id="12" creationId="{84C73C77-067F-15B9-E05F-677742C8FF14}"/>
          </ac:spMkLst>
        </pc:spChg>
        <pc:spChg chg="del">
          <ac:chgData name="Krishna Kant Dubey" userId="cd28fa1e1902c48d" providerId="LiveId" clId="{5F08113F-8856-4AC9-A1CE-BECFA1A62703}" dt="2025-08-11T06:26:34.635" v="62" actId="22"/>
          <ac:spMkLst>
            <pc:docMk/>
            <pc:sldMk cId="1119334812" sldId="266"/>
            <ac:spMk id="13" creationId="{59C09AFF-B760-95DF-34CE-FDA447948EB6}"/>
          </ac:spMkLst>
        </pc:spChg>
        <pc:picChg chg="del">
          <ac:chgData name="Krishna Kant Dubey" userId="cd28fa1e1902c48d" providerId="LiveId" clId="{5F08113F-8856-4AC9-A1CE-BECFA1A62703}" dt="2025-08-11T06:26:33.147" v="61" actId="478"/>
          <ac:picMkLst>
            <pc:docMk/>
            <pc:sldMk cId="1119334812" sldId="266"/>
            <ac:picMk id="3" creationId="{C06C93E0-21A6-E594-2EB1-2E09F35F85DE}"/>
          </ac:picMkLst>
        </pc:picChg>
        <pc:picChg chg="add mod ord">
          <ac:chgData name="Krishna Kant Dubey" userId="cd28fa1e1902c48d" providerId="LiveId" clId="{5F08113F-8856-4AC9-A1CE-BECFA1A62703}" dt="2025-08-11T06:26:45.826" v="65" actId="14100"/>
          <ac:picMkLst>
            <pc:docMk/>
            <pc:sldMk cId="1119334812" sldId="266"/>
            <ac:picMk id="4" creationId="{0D3D0C28-CBDA-87DB-F87B-A4E6F80D6DD2}"/>
          </ac:picMkLst>
        </pc:picChg>
      </pc:sldChg>
      <pc:sldChg chg="addSp delSp modSp add mod">
        <pc:chgData name="Krishna Kant Dubey" userId="cd28fa1e1902c48d" providerId="LiveId" clId="{5F08113F-8856-4AC9-A1CE-BECFA1A62703}" dt="2025-08-11T06:28:14.656" v="77" actId="14100"/>
        <pc:sldMkLst>
          <pc:docMk/>
          <pc:sldMk cId="4041480847" sldId="267"/>
        </pc:sldMkLst>
        <pc:spChg chg="add del mod">
          <ac:chgData name="Krishna Kant Dubey" userId="cd28fa1e1902c48d" providerId="LiveId" clId="{5F08113F-8856-4AC9-A1CE-BECFA1A62703}" dt="2025-08-11T06:28:05.285" v="74" actId="22"/>
          <ac:spMkLst>
            <pc:docMk/>
            <pc:sldMk cId="4041480847" sldId="267"/>
            <ac:spMk id="3" creationId="{B544A2DB-E4E4-A81B-0AEB-E5271422144B}"/>
          </ac:spMkLst>
        </pc:spChg>
        <pc:spChg chg="mod">
          <ac:chgData name="Krishna Kant Dubey" userId="cd28fa1e1902c48d" providerId="LiveId" clId="{5F08113F-8856-4AC9-A1CE-BECFA1A62703}" dt="2025-08-11T06:27:21.302" v="69" actId="207"/>
          <ac:spMkLst>
            <pc:docMk/>
            <pc:sldMk cId="4041480847" sldId="267"/>
            <ac:spMk id="12" creationId="{80494F2D-DBF1-E4CD-D686-F4654188882E}"/>
          </ac:spMkLst>
        </pc:spChg>
        <pc:picChg chg="del">
          <ac:chgData name="Krishna Kant Dubey" userId="cd28fa1e1902c48d" providerId="LiveId" clId="{5F08113F-8856-4AC9-A1CE-BECFA1A62703}" dt="2025-08-11T06:27:46.925" v="73" actId="478"/>
          <ac:picMkLst>
            <pc:docMk/>
            <pc:sldMk cId="4041480847" sldId="267"/>
            <ac:picMk id="4" creationId="{5BE17C79-D94C-C895-0FFD-C0270CE0388E}"/>
          </ac:picMkLst>
        </pc:picChg>
        <pc:picChg chg="add mod ord">
          <ac:chgData name="Krishna Kant Dubey" userId="cd28fa1e1902c48d" providerId="LiveId" clId="{5F08113F-8856-4AC9-A1CE-BECFA1A62703}" dt="2025-08-11T06:28:14.656" v="77" actId="14100"/>
          <ac:picMkLst>
            <pc:docMk/>
            <pc:sldMk cId="4041480847" sldId="267"/>
            <ac:picMk id="6" creationId="{A29584B5-4D95-FC6B-9DA1-C6A1EFCB78CE}"/>
          </ac:picMkLst>
        </pc:picChg>
      </pc:sldChg>
      <pc:sldChg chg="addSp delSp modSp add mod">
        <pc:chgData name="Krishna Kant Dubey" userId="cd28fa1e1902c48d" providerId="LiveId" clId="{5F08113F-8856-4AC9-A1CE-BECFA1A62703}" dt="2025-08-11T06:28:54.795" v="80" actId="1076"/>
        <pc:sldMkLst>
          <pc:docMk/>
          <pc:sldMk cId="441125972" sldId="268"/>
        </pc:sldMkLst>
        <pc:spChg chg="add del mod">
          <ac:chgData name="Krishna Kant Dubey" userId="cd28fa1e1902c48d" providerId="LiveId" clId="{5F08113F-8856-4AC9-A1CE-BECFA1A62703}" dt="2025-08-11T06:28:47.589" v="78" actId="22"/>
          <ac:spMkLst>
            <pc:docMk/>
            <pc:sldMk cId="441125972" sldId="268"/>
            <ac:spMk id="3" creationId="{D591CC5E-1087-4C2D-1F6D-69EB45975004}"/>
          </ac:spMkLst>
        </pc:spChg>
        <pc:spChg chg="mod">
          <ac:chgData name="Krishna Kant Dubey" userId="cd28fa1e1902c48d" providerId="LiveId" clId="{5F08113F-8856-4AC9-A1CE-BECFA1A62703}" dt="2025-08-11T06:27:42.584" v="71" actId="207"/>
          <ac:spMkLst>
            <pc:docMk/>
            <pc:sldMk cId="441125972" sldId="268"/>
            <ac:spMk id="12" creationId="{9028535C-B97A-2BDC-3EC2-938D3F01187A}"/>
          </ac:spMkLst>
        </pc:spChg>
        <pc:picChg chg="del">
          <ac:chgData name="Krishna Kant Dubey" userId="cd28fa1e1902c48d" providerId="LiveId" clId="{5F08113F-8856-4AC9-A1CE-BECFA1A62703}" dt="2025-08-11T06:27:44.469" v="72" actId="478"/>
          <ac:picMkLst>
            <pc:docMk/>
            <pc:sldMk cId="441125972" sldId="268"/>
            <ac:picMk id="4" creationId="{2A504DFD-C6AE-EC71-33DF-DDEA8A7AD8BB}"/>
          </ac:picMkLst>
        </pc:picChg>
        <pc:picChg chg="add mod ord">
          <ac:chgData name="Krishna Kant Dubey" userId="cd28fa1e1902c48d" providerId="LiveId" clId="{5F08113F-8856-4AC9-A1CE-BECFA1A62703}" dt="2025-08-11T06:28:54.795" v="80" actId="1076"/>
          <ac:picMkLst>
            <pc:docMk/>
            <pc:sldMk cId="441125972" sldId="268"/>
            <ac:picMk id="6" creationId="{EE37D9AE-0C1C-6E0F-0CCC-5E59856BD489}"/>
          </ac:picMkLst>
        </pc:picChg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08T13:27:16.057" v="179" actId="20577"/>
      <pc:docMkLst>
        <pc:docMk/>
      </pc:docMkLst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C1915447-4921-4ED1-ADE3-5BFE9714B511}"/>
    <pc:docChg chg="custSel addSld delSld modSld">
      <pc:chgData name="Krishna Kant Dubey" userId="cd28fa1e1902c48d" providerId="LiveId" clId="{C1915447-4921-4ED1-ADE3-5BFE9714B511}" dt="2025-08-11T06:13:00.270" v="122"/>
      <pc:docMkLst>
        <pc:docMk/>
      </pc:docMkLst>
      <pc:sldChg chg="modSp mod">
        <pc:chgData name="Krishna Kant Dubey" userId="cd28fa1e1902c48d" providerId="LiveId" clId="{C1915447-4921-4ED1-ADE3-5BFE9714B511}" dt="2025-08-08T14:06:53.266" v="2" actId="113"/>
        <pc:sldMkLst>
          <pc:docMk/>
          <pc:sldMk cId="1080327146" sldId="256"/>
        </pc:sldMkLst>
        <pc:spChg chg="mod">
          <ac:chgData name="Krishna Kant Dubey" userId="cd28fa1e1902c48d" providerId="LiveId" clId="{C1915447-4921-4ED1-ADE3-5BFE9714B511}" dt="2025-08-08T14:06:53.26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1915447-4921-4ED1-ADE3-5BFE9714B511}" dt="2025-08-11T06:13:00.270" v="122"/>
        <pc:sldMkLst>
          <pc:docMk/>
          <pc:sldMk cId="2381247086" sldId="257"/>
        </pc:sldMkLst>
        <pc:picChg chg="add mod">
          <ac:chgData name="Krishna Kant Dubey" userId="cd28fa1e1902c48d" providerId="LiveId" clId="{C1915447-4921-4ED1-ADE3-5BFE9714B511}" dt="2025-08-11T06:13:00.270" v="122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C1915447-4921-4ED1-ADE3-5BFE9714B511}" dt="2025-08-08T14:07:12.464" v="5" actId="207"/>
        <pc:sldMkLst>
          <pc:docMk/>
          <pc:sldMk cId="2701513036" sldId="259"/>
        </pc:sldMkLst>
        <pc:spChg chg="mod">
          <ac:chgData name="Krishna Kant Dubey" userId="cd28fa1e1902c48d" providerId="LiveId" clId="{C1915447-4921-4ED1-ADE3-5BFE9714B511}" dt="2025-08-08T14:07:12.464" v="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add mod">
        <pc:chgData name="Krishna Kant Dubey" userId="cd28fa1e1902c48d" providerId="LiveId" clId="{C1915447-4921-4ED1-ADE3-5BFE9714B511}" dt="2025-08-08T14:14:53.237" v="23" actId="207"/>
        <pc:sldMkLst>
          <pc:docMk/>
          <pc:sldMk cId="2085052510" sldId="262"/>
        </pc:sldMkLst>
        <pc:spChg chg="mod">
          <ac:chgData name="Krishna Kant Dubey" userId="cd28fa1e1902c48d" providerId="LiveId" clId="{C1915447-4921-4ED1-ADE3-5BFE9714B511}" dt="2025-08-08T14:14:53.237" v="23" actId="207"/>
          <ac:spMkLst>
            <pc:docMk/>
            <pc:sldMk cId="2085052510" sldId="262"/>
            <ac:spMk id="12" creationId="{05A6D103-7A11-3658-9BC3-2C2FBBC51146}"/>
          </ac:spMkLst>
        </pc:spChg>
        <pc:spChg chg="mod">
          <ac:chgData name="Krishna Kant Dubey" userId="cd28fa1e1902c48d" providerId="LiveId" clId="{C1915447-4921-4ED1-ADE3-5BFE9714B511}" dt="2025-08-08T14:14:46.329" v="22" actId="207"/>
          <ac:spMkLst>
            <pc:docMk/>
            <pc:sldMk cId="2085052510" sldId="262"/>
            <ac:spMk id="13" creationId="{F56A8B46-85FC-457F-46D2-E2EFFF656285}"/>
          </ac:spMkLst>
        </pc:spChg>
      </pc:sldChg>
      <pc:sldChg chg="addSp delSp modSp add mod">
        <pc:chgData name="Krishna Kant Dubey" userId="cd28fa1e1902c48d" providerId="LiveId" clId="{C1915447-4921-4ED1-ADE3-5BFE9714B511}" dt="2025-08-08T14:19:24.509" v="116" actId="113"/>
        <pc:sldMkLst>
          <pc:docMk/>
          <pc:sldMk cId="132972309" sldId="263"/>
        </pc:sldMkLst>
      </pc:sldChg>
      <pc:sldChg chg="modSp add mod">
        <pc:chgData name="Krishna Kant Dubey" userId="cd28fa1e1902c48d" providerId="LiveId" clId="{C1915447-4921-4ED1-ADE3-5BFE9714B511}" dt="2025-08-08T14:20:23.900" v="121"/>
        <pc:sldMkLst>
          <pc:docMk/>
          <pc:sldMk cId="2369865883" sldId="264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1656214928" sldId="270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567162317" sldId="271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2504176481" sldId="272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412455796" sldId="273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291878995" sldId="274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964FB-11BD-E553-36AB-ECA67126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439763-802F-428E-75D2-7E9B348A6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028535C-B97A-2BDC-3EC2-938D3F0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Change Log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7D9AE-0C1C-6E0F-0CCC-5E59856BD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709" y="1978702"/>
            <a:ext cx="9537239" cy="19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Documenting the Data: Creating Comprehensive 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Create sample documentations related to new databases, emphasizing the importance of comprehensive documentation for effective database management and collaboration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8198-7F51-29BE-7FC0-4B9111EF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459FA-25BB-23EE-72D8-E28817E2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5A6D103-7A11-3658-9BC3-2C2FBBC5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Structured set of sample documentation templates for new databases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6A8B46-85FC-457F-46D2-E2EFFF65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Database Overview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Schema Documentation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Data Flow &amp; ETL Processes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Security &amp; Access Controls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Backup &amp; Recovery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Change Log</a:t>
            </a:r>
          </a:p>
        </p:txBody>
      </p:sp>
    </p:spTree>
    <p:extLst>
      <p:ext uri="{BB962C8B-B14F-4D97-AF65-F5344CB8AC3E}">
        <p14:creationId xmlns:p14="http://schemas.microsoft.com/office/powerpoint/2010/main" val="20850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6D14-4DE6-9C25-ECCB-AFA89699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868D0F-FEC7-C3A4-F149-560CBEB2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65D98-9530-4206-B846-FC2D0612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Database Overview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C7E4FAF-34E3-02BA-C439-7EAB65CE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0E992-1672-6459-7579-EFD26785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88564"/>
            <a:ext cx="10515599" cy="39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582A-736E-B5EA-6647-069EE1D6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106B51-095E-C908-1A25-D620C4855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9D9D18-EDFA-D820-0AF2-F443964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Schema Documentation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D695B5-2275-39B3-FF73-CDB66489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2A9F-36AA-5519-82CF-646C96251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70482"/>
            <a:ext cx="10515599" cy="36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BDDB-D7DD-DD71-AA00-9D0248CD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078D11-ACB6-7FAF-B705-E0812564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73D5C5A-0109-E0FB-2A5A-9931DF78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Data Flow &amp; ETL Processes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C16A6-312B-7ABA-C48A-5198DF0E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78702"/>
            <a:ext cx="10914089" cy="41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3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6C76-9E82-8393-A0A4-20D78A25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1D8FBE-D83A-1566-2811-590A9F6E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4C73C77-067F-15B9-E05F-677742C8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Security &amp; Access Controls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D0C28-CBDA-87DB-F87B-A4E6F80D6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990" y="1978702"/>
            <a:ext cx="11236112" cy="40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D7ADC-3FEB-4BFA-EE16-78E2902E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0A3AE2-F768-EB2E-513C-FB3788B04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0494F2D-DBF1-E4CD-D686-F465418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1992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Backup &amp; Recovery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9584B5-4D95-FC6B-9DA1-C6A1EFCB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370" y="1728449"/>
            <a:ext cx="10658007" cy="45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8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80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Documenting the Data: Creating Comprehensive Database Documentation</vt:lpstr>
      <vt:lpstr>Agenda</vt:lpstr>
      <vt:lpstr>Structured set of sample documentation templates for new databases</vt:lpstr>
      <vt:lpstr>Database Overview</vt:lpstr>
      <vt:lpstr>Schema Documentation</vt:lpstr>
      <vt:lpstr>Data Flow &amp; ETL Processes</vt:lpstr>
      <vt:lpstr>Security &amp; Access Controls</vt:lpstr>
      <vt:lpstr>Backup &amp; Recovery</vt:lpstr>
      <vt:lpstr>Change Log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2025-08-11T06:29:05Z</dcterms:modified>
</cp:coreProperties>
</file>