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6" r:id="rId3"/>
    <p:sldId id="259" r:id="rId4"/>
    <p:sldId id="262" r:id="rId5"/>
    <p:sldId id="263" r:id="rId6"/>
    <p:sldId id="264" r:id="rId7"/>
    <p:sldId id="265" r:id="rId8"/>
    <p:sldId id="266" r:id="rId9"/>
    <p:sldId id="269" r:id="rId10"/>
    <p:sldId id="268" r:id="rId11"/>
    <p:sldId id="267" r:id="rId12"/>
    <p:sldId id="27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47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34437D65-450D-425C-8588-D221E875ABD1}"/>
    <pc:docChg chg="modSld">
      <pc:chgData name="Krishna Kant Dubey" userId="cd28fa1e1902c48d" providerId="LiveId" clId="{34437D65-450D-425C-8588-D221E875ABD1}" dt="2025-08-05T10:53:47.201" v="4" actId="113"/>
      <pc:docMkLst>
        <pc:docMk/>
      </pc:docMkLst>
    </pc:docChg>
  </pc:docChgLst>
  <pc:docChgLst>
    <pc:chgData name="Krishna Kant Dubey" userId="cd28fa1e1902c48d" providerId="LiveId" clId="{4520E403-3D18-4338-9AE5-8DAFFBCD494A}"/>
    <pc:docChg chg="custSel addSld delSld modSld">
      <pc:chgData name="Krishna Kant Dubey" userId="cd28fa1e1902c48d" providerId="LiveId" clId="{4520E403-3D18-4338-9AE5-8DAFFBCD494A}" dt="2025-08-08T14:05:32.775" v="455" actId="115"/>
      <pc:docMkLst>
        <pc:docMk/>
      </pc:docMkLst>
      <pc:sldChg chg="modSp mod">
        <pc:chgData name="Krishna Kant Dubey" userId="cd28fa1e1902c48d" providerId="LiveId" clId="{4520E403-3D18-4338-9AE5-8DAFFBCD494A}" dt="2025-08-08T13:28:39.645" v="2" actId="207"/>
        <pc:sldMkLst>
          <pc:docMk/>
          <pc:sldMk cId="1080327146" sldId="256"/>
        </pc:sldMkLst>
        <pc:spChg chg="mod">
          <ac:chgData name="Krishna Kant Dubey" userId="cd28fa1e1902c48d" providerId="LiveId" clId="{4520E403-3D18-4338-9AE5-8DAFFBCD494A}" dt="2025-08-08T13:28:39.645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4520E403-3D18-4338-9AE5-8DAFFBCD494A}" dt="2025-08-08T13:29:31.328" v="8" actId="207"/>
        <pc:sldMkLst>
          <pc:docMk/>
          <pc:sldMk cId="2701513036" sldId="259"/>
        </pc:sldMkLst>
        <pc:spChg chg="mod">
          <ac:chgData name="Krishna Kant Dubey" userId="cd28fa1e1902c48d" providerId="LiveId" clId="{4520E403-3D18-4338-9AE5-8DAFFBCD494A}" dt="2025-08-08T13:29:31.328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4520E403-3D18-4338-9AE5-8DAFFBCD494A}" dt="2025-08-08T13:54:42.210" v="308" actId="115"/>
        <pc:sldMkLst>
          <pc:docMk/>
          <pc:sldMk cId="1656214928" sldId="270"/>
        </pc:sldMkLst>
      </pc:sldChg>
      <pc:sldChg chg="addSp delSp modSp add mod">
        <pc:chgData name="Krishna Kant Dubey" userId="cd28fa1e1902c48d" providerId="LiveId" clId="{4520E403-3D18-4338-9AE5-8DAFFBCD494A}" dt="2025-08-08T14:04:37.613" v="427" actId="1035"/>
        <pc:sldMkLst>
          <pc:docMk/>
          <pc:sldMk cId="3567162317" sldId="271"/>
        </pc:sldMkLst>
      </pc:sldChg>
      <pc:sldChg chg="addSp delSp modSp add mod">
        <pc:chgData name="Krishna Kant Dubey" userId="cd28fa1e1902c48d" providerId="LiveId" clId="{4520E403-3D18-4338-9AE5-8DAFFBCD494A}" dt="2025-08-08T14:05:32.775" v="455" actId="115"/>
        <pc:sldMkLst>
          <pc:docMk/>
          <pc:sldMk cId="2504176481" sldId="272"/>
        </pc:sldMkLst>
      </pc:sldChg>
      <pc:sldChg chg="addSp modSp add mod">
        <pc:chgData name="Krishna Kant Dubey" userId="cd28fa1e1902c48d" providerId="LiveId" clId="{4520E403-3D18-4338-9AE5-8DAFFBCD494A}" dt="2025-08-08T13:48:03.756" v="110"/>
        <pc:sldMkLst>
          <pc:docMk/>
          <pc:sldMk cId="412455796" sldId="273"/>
        </pc:sldMkLst>
      </pc:sldChg>
      <pc:sldChg chg="addSp delSp modSp add mod">
        <pc:chgData name="Krishna Kant Dubey" userId="cd28fa1e1902c48d" providerId="LiveId" clId="{4520E403-3D18-4338-9AE5-8DAFFBCD494A}" dt="2025-08-08T13:52:25.755" v="194" actId="14100"/>
        <pc:sldMkLst>
          <pc:docMk/>
          <pc:sldMk cId="3291878995" sldId="274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716859267" sldId="275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327336117" sldId="276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3720483177" sldId="277"/>
        </pc:sldMkLst>
      </pc:sldChg>
      <pc:sldChg chg="del">
        <pc:chgData name="Krishna Kant Dubey" userId="cd28fa1e1902c48d" providerId="LiveId" clId="{4520E403-3D18-4338-9AE5-8DAFFBCD494A}" dt="2025-08-08T13:37:01.142" v="42" actId="2696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C25965B4-467B-42C7-B490-FA5BBB9C96E3}"/>
    <pc:docChg chg="undo redo custSel addSld delSld modSld sldOrd">
      <pc:chgData name="Krishna Kant Dubey" userId="cd28fa1e1902c48d" providerId="LiveId" clId="{C25965B4-467B-42C7-B490-FA5BBB9C96E3}" dt="2025-08-05T13:53:48.959" v="474" actId="108"/>
      <pc:docMkLst>
        <pc:docMk/>
      </pc:docMkLst>
      <pc:sldChg chg="modSp mod ord">
        <pc:chgData name="Krishna Kant Dubey" userId="cd28fa1e1902c48d" providerId="LiveId" clId="{C25965B4-467B-42C7-B490-FA5BBB9C96E3}" dt="2025-08-05T13:13:42.661" v="104"/>
        <pc:sldMkLst>
          <pc:docMk/>
          <pc:sldMk cId="1080327146" sldId="256"/>
        </pc:sldMkLst>
        <pc:spChg chg="mod">
          <ac:chgData name="Krishna Kant Dubey" userId="cd28fa1e1902c48d" providerId="LiveId" clId="{C25965B4-467B-42C7-B490-FA5BBB9C96E3}" dt="2025-08-05T12:02:32.41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C25965B4-467B-42C7-B490-FA5BBB9C96E3}" dt="2025-08-05T13:43:00.197" v="314" actId="113"/>
        <pc:sldMkLst>
          <pc:docMk/>
          <pc:sldMk cId="2701513036" sldId="259"/>
        </pc:sldMkLst>
        <pc:spChg chg="mod">
          <ac:chgData name="Krishna Kant Dubey" userId="cd28fa1e1902c48d" providerId="LiveId" clId="{C25965B4-467B-42C7-B490-FA5BBB9C96E3}" dt="2025-08-05T13:43:00.197" v="31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C25965B4-467B-42C7-B490-FA5BBB9C96E3}" dt="2025-08-05T13:13:36.927" v="102"/>
        <pc:sldMkLst>
          <pc:docMk/>
          <pc:sldMk cId="1248854694" sldId="262"/>
        </pc:sldMkLst>
      </pc:sldChg>
      <pc:sldChg chg="modSp mod">
        <pc:chgData name="Krishna Kant Dubey" userId="cd28fa1e1902c48d" providerId="LiveId" clId="{C25965B4-467B-42C7-B490-FA5BBB9C96E3}" dt="2025-08-05T13:47:00.733" v="435" actId="20577"/>
        <pc:sldMkLst>
          <pc:docMk/>
          <pc:sldMk cId="2660052111" sldId="263"/>
        </pc:sldMkLst>
      </pc:sldChg>
      <pc:sldChg chg="modSp mod">
        <pc:chgData name="Krishna Kant Dubey" userId="cd28fa1e1902c48d" providerId="LiveId" clId="{C25965B4-467B-42C7-B490-FA5BBB9C96E3}" dt="2025-08-05T13:50:39.425" v="455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C25965B4-467B-42C7-B490-FA5BBB9C96E3}" dt="2025-08-05T13:49:14.320" v="454" actId="20577"/>
        <pc:sldMkLst>
          <pc:docMk/>
          <pc:sldMk cId="399202742" sldId="265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683079510" sldId="266"/>
        </pc:sldMkLst>
      </pc:sldChg>
      <pc:sldChg chg="del">
        <pc:chgData name="Krishna Kant Dubey" userId="cd28fa1e1902c48d" providerId="LiveId" clId="{C25965B4-467B-42C7-B490-FA5BBB9C96E3}" dt="2025-08-05T13:33:04.830" v="283" actId="2696"/>
        <pc:sldMkLst>
          <pc:docMk/>
          <pc:sldMk cId="2907971348" sldId="267"/>
        </pc:sldMkLst>
      </pc:sldChg>
      <pc:sldChg chg="modSp add mod">
        <pc:chgData name="Krishna Kant Dubey" userId="cd28fa1e1902c48d" providerId="LiveId" clId="{C25965B4-467B-42C7-B490-FA5BBB9C96E3}" dt="2025-08-05T13:48:22.976" v="452" actId="20577"/>
        <pc:sldMkLst>
          <pc:docMk/>
          <pc:sldMk cId="4181012617" sldId="268"/>
        </pc:sldMkLst>
      </pc:sldChg>
      <pc:sldChg chg="modSp add mod">
        <pc:chgData name="Krishna Kant Dubey" userId="cd28fa1e1902c48d" providerId="LiveId" clId="{C25965B4-467B-42C7-B490-FA5BBB9C96E3}" dt="2025-08-05T13:53:48.959" v="474" actId="108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7C4D63D3-B9B7-48B4-A008-9C5BB9CA59AA}"/>
    <pc:docChg chg="custSel addSld delSld modSld">
      <pc:chgData name="Krishna Kant Dubey" userId="cd28fa1e1902c48d" providerId="LiveId" clId="{7C4D63D3-B9B7-48B4-A008-9C5BB9CA59AA}" dt="2025-08-08T12:59:28.598" v="235" actId="2696"/>
      <pc:docMkLst>
        <pc:docMk/>
      </pc:docMkLst>
      <pc:sldChg chg="modSp mod">
        <pc:chgData name="Krishna Kant Dubey" userId="cd28fa1e1902c48d" providerId="LiveId" clId="{7C4D63D3-B9B7-48B4-A008-9C5BB9CA59AA}" dt="2025-08-08T12:25:22.761" v="2" actId="113"/>
        <pc:sldMkLst>
          <pc:docMk/>
          <pc:sldMk cId="1080327146" sldId="256"/>
        </pc:sldMkLst>
        <pc:spChg chg="mod">
          <ac:chgData name="Krishna Kant Dubey" userId="cd28fa1e1902c48d" providerId="LiveId" clId="{7C4D63D3-B9B7-48B4-A008-9C5BB9CA59AA}" dt="2025-08-08T12:25:22.761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">
        <pc:chgData name="Krishna Kant Dubey" userId="cd28fa1e1902c48d" providerId="LiveId" clId="{7C4D63D3-B9B7-48B4-A008-9C5BB9CA59AA}" dt="2025-08-08T12:26:03.214" v="4"/>
        <pc:sldMkLst>
          <pc:docMk/>
          <pc:sldMk cId="2701513036" sldId="259"/>
        </pc:sldMkLst>
        <pc:spChg chg="mod">
          <ac:chgData name="Krishna Kant Dubey" userId="cd28fa1e1902c48d" providerId="LiveId" clId="{7C4D63D3-B9B7-48B4-A008-9C5BB9CA59AA}" dt="2025-08-08T12:26:03.214" v="4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7C4D63D3-B9B7-48B4-A008-9C5BB9CA59AA}" dt="2025-08-08T12:40:51.027" v="62" actId="15"/>
        <pc:sldMkLst>
          <pc:docMk/>
          <pc:sldMk cId="1248854694" sldId="262"/>
        </pc:sldMkLst>
      </pc:sldChg>
      <pc:sldChg chg="addSp delSp modSp mod chgLayout">
        <pc:chgData name="Krishna Kant Dubey" userId="cd28fa1e1902c48d" providerId="LiveId" clId="{7C4D63D3-B9B7-48B4-A008-9C5BB9CA59AA}" dt="2025-08-08T12:43:17.544" v="119" actId="207"/>
        <pc:sldMkLst>
          <pc:docMk/>
          <pc:sldMk cId="349747687" sldId="263"/>
        </pc:sldMkLst>
      </pc:sldChg>
      <pc:sldChg chg="del">
        <pc:chgData name="Krishna Kant Dubey" userId="cd28fa1e1902c48d" providerId="LiveId" clId="{7C4D63D3-B9B7-48B4-A008-9C5BB9CA59AA}" dt="2025-08-08T12:52:04.484" v="179" actId="2696"/>
        <pc:sldMkLst>
          <pc:docMk/>
          <pc:sldMk cId="3493401632" sldId="264"/>
        </pc:sldMkLst>
      </pc:sldChg>
      <pc:sldChg chg="modSp mod">
        <pc:chgData name="Krishna Kant Dubey" userId="cd28fa1e1902c48d" providerId="LiveId" clId="{7C4D63D3-B9B7-48B4-A008-9C5BB9CA59AA}" dt="2025-08-08T12:38:30.888" v="9" actId="14100"/>
        <pc:sldMkLst>
          <pc:docMk/>
          <pc:sldMk cId="1656214928" sldId="270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1989374203" sldId="271"/>
        </pc:sldMkLst>
      </pc:sldChg>
      <pc:sldChg chg="del">
        <pc:chgData name="Krishna Kant Dubey" userId="cd28fa1e1902c48d" providerId="LiveId" clId="{7C4D63D3-B9B7-48B4-A008-9C5BB9CA59AA}" dt="2025-08-08T12:59:28.598" v="235" actId="2696"/>
        <pc:sldMkLst>
          <pc:docMk/>
          <pc:sldMk cId="3540460090" sldId="272"/>
        </pc:sldMkLst>
      </pc:sldChg>
      <pc:sldChg chg="modSp new mod">
        <pc:chgData name="Krishna Kant Dubey" userId="cd28fa1e1902c48d" providerId="LiveId" clId="{7C4D63D3-B9B7-48B4-A008-9C5BB9CA59AA}" dt="2025-08-08T12:49:31.182" v="178" actId="14100"/>
        <pc:sldMkLst>
          <pc:docMk/>
          <pc:sldMk cId="2677161131" sldId="273"/>
        </pc:sldMkLst>
      </pc:sldChg>
      <pc:sldChg chg="modSp add mod">
        <pc:chgData name="Krishna Kant Dubey" userId="cd28fa1e1902c48d" providerId="LiveId" clId="{7C4D63D3-B9B7-48B4-A008-9C5BB9CA59AA}" dt="2025-08-08T12:54:40.624" v="234" actId="12"/>
        <pc:sldMkLst>
          <pc:docMk/>
          <pc:sldMk cId="1716240648" sldId="274"/>
        </pc:sldMkLst>
      </pc:sldChg>
    </pc:docChg>
  </pc:docChgLst>
  <pc:docChgLst>
    <pc:chgData name="Krishna Kant Dubey" userId="cd28fa1e1902c48d" providerId="LiveId" clId="{F3C5F2BA-F452-4AB9-BD00-EA8AA37CF020}"/>
    <pc:docChg chg="undo custSel addSld modSld">
      <pc:chgData name="Krishna Kant Dubey" userId="cd28fa1e1902c48d" providerId="LiveId" clId="{F3C5F2BA-F452-4AB9-BD00-EA8AA37CF020}" dt="2025-08-08T09:39:58.203" v="356" actId="20577"/>
      <pc:docMkLst>
        <pc:docMk/>
      </pc:docMkLst>
      <pc:sldChg chg="modSp mod">
        <pc:chgData name="Krishna Kant Dubey" userId="cd28fa1e1902c48d" providerId="LiveId" clId="{F3C5F2BA-F452-4AB9-BD00-EA8AA37CF020}" dt="2025-08-08T07:42:29.689" v="2" actId="113"/>
        <pc:sldMkLst>
          <pc:docMk/>
          <pc:sldMk cId="1080327146" sldId="256"/>
        </pc:sldMkLst>
        <pc:spChg chg="mod">
          <ac:chgData name="Krishna Kant Dubey" userId="cd28fa1e1902c48d" providerId="LiveId" clId="{F3C5F2BA-F452-4AB9-BD00-EA8AA37CF020}" dt="2025-08-08T07:42:29.689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3C5F2BA-F452-4AB9-BD00-EA8AA37CF020}" dt="2025-08-08T07:43:04.512" v="8" actId="207"/>
        <pc:sldMkLst>
          <pc:docMk/>
          <pc:sldMk cId="2701513036" sldId="259"/>
        </pc:sldMkLst>
        <pc:spChg chg="mod">
          <ac:chgData name="Krishna Kant Dubey" userId="cd28fa1e1902c48d" providerId="LiveId" clId="{F3C5F2BA-F452-4AB9-BD00-EA8AA37CF020}" dt="2025-08-08T07:43:04.512" v="8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F3C5F2BA-F452-4AB9-BD00-EA8AA37CF020}" dt="2025-08-08T09:39:58.203" v="356" actId="20577"/>
        <pc:sldMkLst>
          <pc:docMk/>
          <pc:sldMk cId="1248854694" sldId="262"/>
        </pc:sldMkLst>
      </pc:sldChg>
      <pc:sldChg chg="addSp delSp modSp mod">
        <pc:chgData name="Krishna Kant Dubey" userId="cd28fa1e1902c48d" providerId="LiveId" clId="{F3C5F2BA-F452-4AB9-BD00-EA8AA37CF020}" dt="2025-08-08T09:10:13.962" v="295" actId="255"/>
        <pc:sldMkLst>
          <pc:docMk/>
          <pc:sldMk cId="349747687" sldId="263"/>
        </pc:sldMkLst>
      </pc:sldChg>
      <pc:sldChg chg="addSp delSp modSp mod">
        <pc:chgData name="Krishna Kant Dubey" userId="cd28fa1e1902c48d" providerId="LiveId" clId="{F3C5F2BA-F452-4AB9-BD00-EA8AA37CF020}" dt="2025-08-08T09:13:50.033" v="315" actId="113"/>
        <pc:sldMkLst>
          <pc:docMk/>
          <pc:sldMk cId="3493401632" sldId="264"/>
        </pc:sldMkLst>
      </pc:sldChg>
      <pc:sldChg chg="modSp add mod">
        <pc:chgData name="Krishna Kant Dubey" userId="cd28fa1e1902c48d" providerId="LiveId" clId="{F3C5F2BA-F452-4AB9-BD00-EA8AA37CF020}" dt="2025-08-08T09:13:34.554" v="314"/>
        <pc:sldMkLst>
          <pc:docMk/>
          <pc:sldMk cId="3516519149" sldId="265"/>
        </pc:sldMkLst>
      </pc:sldChg>
      <pc:sldChg chg="modSp add mod">
        <pc:chgData name="Krishna Kant Dubey" userId="cd28fa1e1902c48d" providerId="LiveId" clId="{F3C5F2BA-F452-4AB9-BD00-EA8AA37CF020}" dt="2025-08-08T09:28:47.397" v="326" actId="113"/>
        <pc:sldMkLst>
          <pc:docMk/>
          <pc:sldMk cId="2771002345" sldId="266"/>
        </pc:sldMkLst>
      </pc:sldChg>
      <pc:sldChg chg="modSp add mod">
        <pc:chgData name="Krishna Kant Dubey" userId="cd28fa1e1902c48d" providerId="LiveId" clId="{F3C5F2BA-F452-4AB9-BD00-EA8AA37CF020}" dt="2025-08-08T09:31:38.355" v="336"/>
        <pc:sldMkLst>
          <pc:docMk/>
          <pc:sldMk cId="516439473" sldId="267"/>
        </pc:sldMkLst>
      </pc:sldChg>
      <pc:sldChg chg="addSp modSp add mod">
        <pc:chgData name="Krishna Kant Dubey" userId="cd28fa1e1902c48d" providerId="LiveId" clId="{F3C5F2BA-F452-4AB9-BD00-EA8AA37CF020}" dt="2025-08-08T09:39:40.850" v="355" actId="113"/>
        <pc:sldMkLst>
          <pc:docMk/>
          <pc:sldMk cId="4138379922" sldId="268"/>
        </pc:sldMkLst>
      </pc:sldChg>
      <pc:sldChg chg="addSp modSp add">
        <pc:chgData name="Krishna Kant Dubey" userId="cd28fa1e1902c48d" providerId="LiveId" clId="{F3C5F2BA-F452-4AB9-BD00-EA8AA37CF020}" dt="2025-08-08T09:32:58.697" v="342"/>
        <pc:sldMkLst>
          <pc:docMk/>
          <pc:sldMk cId="4212594746" sldId="269"/>
        </pc:sldMkLst>
      </pc:sldChg>
    </pc:docChg>
  </pc:docChgLst>
  <pc:docChgLst>
    <pc:chgData name="Krishna Kant Dubey" userId="cd28fa1e1902c48d" providerId="LiveId" clId="{AD023A84-908C-4479-8E72-80103DE89091}"/>
    <pc:docChg chg="undo custSel addSld delSld modSld">
      <pc:chgData name="Krishna Kant Dubey" userId="cd28fa1e1902c48d" providerId="LiveId" clId="{AD023A84-908C-4479-8E72-80103DE89091}" dt="2025-08-08T13:27:16.057" v="179" actId="20577"/>
      <pc:docMkLst>
        <pc:docMk/>
      </pc:docMkLst>
      <pc:sldChg chg="modSp del mod">
        <pc:chgData name="Krishna Kant Dubey" userId="cd28fa1e1902c48d" providerId="LiveId" clId="{AD023A84-908C-4479-8E72-80103DE89091}" dt="2025-08-08T13:21:23.895" v="111" actId="2696"/>
        <pc:sldMkLst>
          <pc:docMk/>
          <pc:sldMk cId="1248854694" sldId="262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349747687" sldId="263"/>
        </pc:sldMkLst>
      </pc:sldChg>
      <pc:sldChg chg="modSp mod">
        <pc:chgData name="Krishna Kant Dubey" userId="cd28fa1e1902c48d" providerId="LiveId" clId="{AD023A84-908C-4479-8E72-80103DE89091}" dt="2025-08-08T13:05:58.211" v="20" actId="12"/>
        <pc:sldMkLst>
          <pc:docMk/>
          <pc:sldMk cId="1656214928" sldId="270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2677161131" sldId="273"/>
        </pc:sldMkLst>
      </pc:sldChg>
      <pc:sldChg chg="del">
        <pc:chgData name="Krishna Kant Dubey" userId="cd28fa1e1902c48d" providerId="LiveId" clId="{AD023A84-908C-4479-8E72-80103DE89091}" dt="2025-08-08T13:21:23.895" v="111" actId="2696"/>
        <pc:sldMkLst>
          <pc:docMk/>
          <pc:sldMk cId="1716240648" sldId="274"/>
        </pc:sldMkLst>
      </pc:sldChg>
      <pc:sldChg chg="modSp add mod">
        <pc:chgData name="Krishna Kant Dubey" userId="cd28fa1e1902c48d" providerId="LiveId" clId="{AD023A84-908C-4479-8E72-80103DE89091}" dt="2025-08-08T13:27:08.085" v="178" actId="27636"/>
        <pc:sldMkLst>
          <pc:docMk/>
          <pc:sldMk cId="1716859267" sldId="275"/>
        </pc:sldMkLst>
      </pc:sldChg>
      <pc:sldChg chg="modSp add mod">
        <pc:chgData name="Krishna Kant Dubey" userId="cd28fa1e1902c48d" providerId="LiveId" clId="{AD023A84-908C-4479-8E72-80103DE89091}" dt="2025-08-08T13:27:16.057" v="179" actId="20577"/>
        <pc:sldMkLst>
          <pc:docMk/>
          <pc:sldMk cId="3327336117" sldId="276"/>
        </pc:sldMkLst>
      </pc:sldChg>
      <pc:sldChg chg="modSp add mod">
        <pc:chgData name="Krishna Kant Dubey" userId="cd28fa1e1902c48d" providerId="LiveId" clId="{AD023A84-908C-4479-8E72-80103DE89091}" dt="2025-08-08T13:25:52.832" v="161" actId="20577"/>
        <pc:sldMkLst>
          <pc:docMk/>
          <pc:sldMk cId="3720483177" sldId="277"/>
        </pc:sldMkLst>
      </pc:sldChg>
      <pc:sldChg chg="modSp add mod">
        <pc:chgData name="Krishna Kant Dubey" userId="cd28fa1e1902c48d" providerId="LiveId" clId="{AD023A84-908C-4479-8E72-80103DE89091}" dt="2025-08-08T13:26:52.572" v="174" actId="12"/>
        <pc:sldMkLst>
          <pc:docMk/>
          <pc:sldMk cId="1882612324" sldId="278"/>
        </pc:sldMkLst>
      </pc:sldChg>
    </pc:docChg>
  </pc:docChgLst>
  <pc:docChgLst>
    <pc:chgData name="Krishna Kant Dubey" userId="cd28fa1e1902c48d" providerId="LiveId" clId="{2D1B2E79-9D7A-4EB1-808D-37486EEE87D0}"/>
    <pc:docChg chg="undo custSel modSld">
      <pc:chgData name="Krishna Kant Dubey" userId="cd28fa1e1902c48d" providerId="LiveId" clId="{2D1B2E79-9D7A-4EB1-808D-37486EEE87D0}" dt="2025-08-05T11:39:32.035" v="192" actId="20577"/>
      <pc:docMkLst>
        <pc:docMk/>
      </pc:docMkLst>
      <pc:sldChg chg="modSp mod">
        <pc:chgData name="Krishna Kant Dubey" userId="cd28fa1e1902c48d" providerId="LiveId" clId="{2D1B2E79-9D7A-4EB1-808D-37486EEE87D0}" dt="2025-08-05T11:18:15.085" v="3" actId="113"/>
        <pc:sldMkLst>
          <pc:docMk/>
          <pc:sldMk cId="1080327146" sldId="256"/>
        </pc:sldMkLst>
        <pc:spChg chg="mod">
          <ac:chgData name="Krishna Kant Dubey" userId="cd28fa1e1902c48d" providerId="LiveId" clId="{2D1B2E79-9D7A-4EB1-808D-37486EEE87D0}" dt="2025-08-05T11:18:15.085" v="3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D1B2E79-9D7A-4EB1-808D-37486EEE87D0}" dt="2025-08-05T11:23:55.188" v="21" actId="113"/>
        <pc:sldMkLst>
          <pc:docMk/>
          <pc:sldMk cId="2701513036" sldId="259"/>
        </pc:sldMkLst>
        <pc:spChg chg="mod">
          <ac:chgData name="Krishna Kant Dubey" userId="cd28fa1e1902c48d" providerId="LiveId" clId="{2D1B2E79-9D7A-4EB1-808D-37486EEE87D0}" dt="2025-08-05T11:23:55.188" v="21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2D1B2E79-9D7A-4EB1-808D-37486EEE87D0}" dt="2025-08-05T11:39:32.035" v="192" actId="20577"/>
        <pc:sldMkLst>
          <pc:docMk/>
          <pc:sldMk cId="1248854694" sldId="262"/>
        </pc:sldMkLst>
      </pc:sldChg>
      <pc:sldChg chg="addSp modSp mod">
        <pc:chgData name="Krishna Kant Dubey" userId="cd28fa1e1902c48d" providerId="LiveId" clId="{2D1B2E79-9D7A-4EB1-808D-37486EEE87D0}" dt="2025-08-05T11:32:13.866" v="135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2D1B2E79-9D7A-4EB1-808D-37486EEE87D0}" dt="2025-08-05T11:34:25.838" v="148" actId="20577"/>
        <pc:sldMkLst>
          <pc:docMk/>
          <pc:sldMk cId="2523703413" sldId="264"/>
        </pc:sldMkLst>
      </pc:sldChg>
      <pc:sldChg chg="modSp mod">
        <pc:chgData name="Krishna Kant Dubey" userId="cd28fa1e1902c48d" providerId="LiveId" clId="{2D1B2E79-9D7A-4EB1-808D-37486EEE87D0}" dt="2025-08-05T11:35:36.968" v="155" actId="207"/>
        <pc:sldMkLst>
          <pc:docMk/>
          <pc:sldMk cId="399202742" sldId="265"/>
        </pc:sldMkLst>
      </pc:sldChg>
      <pc:sldChg chg="modSp mod">
        <pc:chgData name="Krishna Kant Dubey" userId="cd28fa1e1902c48d" providerId="LiveId" clId="{2D1B2E79-9D7A-4EB1-808D-37486EEE87D0}" dt="2025-08-05T11:37:59.725" v="166" actId="207"/>
        <pc:sldMkLst>
          <pc:docMk/>
          <pc:sldMk cId="683079510" sldId="266"/>
        </pc:sldMkLst>
      </pc:sldChg>
    </pc:docChg>
  </pc:docChgLst>
  <pc:docChgLst>
    <pc:chgData name="Krishna Kant Dubey" userId="cd28fa1e1902c48d" providerId="LiveId" clId="{C1915447-4921-4ED1-ADE3-5BFE9714B511}"/>
    <pc:docChg chg="custSel addSld delSld modSld">
      <pc:chgData name="Krishna Kant Dubey" userId="cd28fa1e1902c48d" providerId="LiveId" clId="{C1915447-4921-4ED1-ADE3-5BFE9714B511}" dt="2025-08-11T06:13:00.270" v="122"/>
      <pc:docMkLst>
        <pc:docMk/>
      </pc:docMkLst>
      <pc:sldChg chg="modSp mod">
        <pc:chgData name="Krishna Kant Dubey" userId="cd28fa1e1902c48d" providerId="LiveId" clId="{C1915447-4921-4ED1-ADE3-5BFE9714B511}" dt="2025-08-08T14:06:53.266" v="2" actId="113"/>
        <pc:sldMkLst>
          <pc:docMk/>
          <pc:sldMk cId="1080327146" sldId="256"/>
        </pc:sldMkLst>
        <pc:spChg chg="mod">
          <ac:chgData name="Krishna Kant Dubey" userId="cd28fa1e1902c48d" providerId="LiveId" clId="{C1915447-4921-4ED1-ADE3-5BFE9714B511}" dt="2025-08-08T14:06:53.26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C1915447-4921-4ED1-ADE3-5BFE9714B511}" dt="2025-08-11T06:13:00.270" v="122"/>
        <pc:sldMkLst>
          <pc:docMk/>
          <pc:sldMk cId="2381247086" sldId="257"/>
        </pc:sldMkLst>
        <pc:picChg chg="add mod">
          <ac:chgData name="Krishna Kant Dubey" userId="cd28fa1e1902c48d" providerId="LiveId" clId="{C1915447-4921-4ED1-ADE3-5BFE9714B511}" dt="2025-08-11T06:13:00.270" v="122"/>
          <ac:picMkLst>
            <pc:docMk/>
            <pc:sldMk cId="2381247086" sldId="257"/>
            <ac:picMk id="3" creationId="{49D86A38-3EE8-3EE8-6AF2-C0DB66DB3443}"/>
          </ac:picMkLst>
        </pc:picChg>
      </pc:sldChg>
      <pc:sldChg chg="modSp mod">
        <pc:chgData name="Krishna Kant Dubey" userId="cd28fa1e1902c48d" providerId="LiveId" clId="{C1915447-4921-4ED1-ADE3-5BFE9714B511}" dt="2025-08-08T14:07:12.464" v="5" actId="207"/>
        <pc:sldMkLst>
          <pc:docMk/>
          <pc:sldMk cId="2701513036" sldId="259"/>
        </pc:sldMkLst>
        <pc:spChg chg="mod">
          <ac:chgData name="Krishna Kant Dubey" userId="cd28fa1e1902c48d" providerId="LiveId" clId="{C1915447-4921-4ED1-ADE3-5BFE9714B511}" dt="2025-08-08T14:07:12.464" v="5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add mod">
        <pc:chgData name="Krishna Kant Dubey" userId="cd28fa1e1902c48d" providerId="LiveId" clId="{C1915447-4921-4ED1-ADE3-5BFE9714B511}" dt="2025-08-08T14:14:53.237" v="23" actId="207"/>
        <pc:sldMkLst>
          <pc:docMk/>
          <pc:sldMk cId="2085052510" sldId="262"/>
        </pc:sldMkLst>
        <pc:spChg chg="mod">
          <ac:chgData name="Krishna Kant Dubey" userId="cd28fa1e1902c48d" providerId="LiveId" clId="{C1915447-4921-4ED1-ADE3-5BFE9714B511}" dt="2025-08-08T14:14:53.237" v="23" actId="207"/>
          <ac:spMkLst>
            <pc:docMk/>
            <pc:sldMk cId="2085052510" sldId="262"/>
            <ac:spMk id="12" creationId="{05A6D103-7A11-3658-9BC3-2C2FBBC51146}"/>
          </ac:spMkLst>
        </pc:spChg>
        <pc:spChg chg="mod">
          <ac:chgData name="Krishna Kant Dubey" userId="cd28fa1e1902c48d" providerId="LiveId" clId="{C1915447-4921-4ED1-ADE3-5BFE9714B511}" dt="2025-08-08T14:14:46.329" v="22" actId="207"/>
          <ac:spMkLst>
            <pc:docMk/>
            <pc:sldMk cId="2085052510" sldId="262"/>
            <ac:spMk id="13" creationId="{F56A8B46-85FC-457F-46D2-E2EFFF656285}"/>
          </ac:spMkLst>
        </pc:spChg>
      </pc:sldChg>
      <pc:sldChg chg="addSp delSp modSp add mod">
        <pc:chgData name="Krishna Kant Dubey" userId="cd28fa1e1902c48d" providerId="LiveId" clId="{C1915447-4921-4ED1-ADE3-5BFE9714B511}" dt="2025-08-08T14:19:24.509" v="116" actId="113"/>
        <pc:sldMkLst>
          <pc:docMk/>
          <pc:sldMk cId="132972309" sldId="263"/>
        </pc:sldMkLst>
        <pc:spChg chg="mod">
          <ac:chgData name="Krishna Kant Dubey" userId="cd28fa1e1902c48d" providerId="LiveId" clId="{C1915447-4921-4ED1-ADE3-5BFE9714B511}" dt="2025-08-08T14:16:00.874" v="36" actId="27636"/>
          <ac:spMkLst>
            <pc:docMk/>
            <pc:sldMk cId="132972309" sldId="263"/>
            <ac:spMk id="12" creationId="{3B6BC05A-F69A-2A54-40AE-A77F4767AAE9}"/>
          </ac:spMkLst>
        </pc:spChg>
      </pc:sldChg>
      <pc:sldChg chg="modSp add mod">
        <pc:chgData name="Krishna Kant Dubey" userId="cd28fa1e1902c48d" providerId="LiveId" clId="{C1915447-4921-4ED1-ADE3-5BFE9714B511}" dt="2025-08-08T14:20:23.900" v="121"/>
        <pc:sldMkLst>
          <pc:docMk/>
          <pc:sldMk cId="2369865883" sldId="264"/>
        </pc:sldMkLst>
        <pc:spChg chg="mod">
          <ac:chgData name="Krishna Kant Dubey" userId="cd28fa1e1902c48d" providerId="LiveId" clId="{C1915447-4921-4ED1-ADE3-5BFE9714B511}" dt="2025-08-08T14:19:06.347" v="115" actId="20577"/>
          <ac:spMkLst>
            <pc:docMk/>
            <pc:sldMk cId="2369865883" sldId="264"/>
            <ac:spMk id="12" creationId="{11B3107F-1A50-167E-5E4E-2B66DFB72148}"/>
          </ac:spMkLst>
        </pc:spChg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1656214928" sldId="270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3567162317" sldId="271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2504176481" sldId="272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412455796" sldId="273"/>
        </pc:sldMkLst>
      </pc:sldChg>
      <pc:sldChg chg="del">
        <pc:chgData name="Krishna Kant Dubey" userId="cd28fa1e1902c48d" providerId="LiveId" clId="{C1915447-4921-4ED1-ADE3-5BFE9714B511}" dt="2025-08-08T14:07:41.146" v="6" actId="2696"/>
        <pc:sldMkLst>
          <pc:docMk/>
          <pc:sldMk cId="3291878995" sldId="274"/>
        </pc:sldMkLst>
      </pc:sldChg>
    </pc:docChg>
  </pc:docChgLst>
  <pc:docChgLst>
    <pc:chgData name="Krishna Kant Dubey" userId="cd28fa1e1902c48d" providerId="LiveId" clId="{9D7DB283-8459-4206-96E2-B01EAFFF9444}"/>
    <pc:docChg chg="undo custSel addSld delSld modSld">
      <pc:chgData name="Krishna Kant Dubey" userId="cd28fa1e1902c48d" providerId="LiveId" clId="{9D7DB283-8459-4206-96E2-B01EAFFF9444}" dt="2025-08-08T10:36:01.987" v="220" actId="207"/>
      <pc:docMkLst>
        <pc:docMk/>
      </pc:docMkLst>
      <pc:sldChg chg="modSp mod">
        <pc:chgData name="Krishna Kant Dubey" userId="cd28fa1e1902c48d" providerId="LiveId" clId="{9D7DB283-8459-4206-96E2-B01EAFFF9444}" dt="2025-08-08T09:41:33.423" v="2" actId="113"/>
        <pc:sldMkLst>
          <pc:docMk/>
          <pc:sldMk cId="1080327146" sldId="256"/>
        </pc:sldMkLst>
        <pc:spChg chg="mod">
          <ac:chgData name="Krishna Kant Dubey" userId="cd28fa1e1902c48d" providerId="LiveId" clId="{9D7DB283-8459-4206-96E2-B01EAFFF9444}" dt="2025-08-08T09:41:33.423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9D7DB283-8459-4206-96E2-B01EAFFF9444}" dt="2025-08-08T09:42:06.863" v="6" actId="207"/>
        <pc:sldMkLst>
          <pc:docMk/>
          <pc:sldMk cId="2701513036" sldId="259"/>
        </pc:sldMkLst>
        <pc:spChg chg="mod">
          <ac:chgData name="Krishna Kant Dubey" userId="cd28fa1e1902c48d" providerId="LiveId" clId="{9D7DB283-8459-4206-96E2-B01EAFFF9444}" dt="2025-08-08T09:42:06.863" v="6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9D7DB283-8459-4206-96E2-B01EAFFF9444}" dt="2025-08-08T10:17:28.089" v="179" actId="12385"/>
        <pc:sldMkLst>
          <pc:docMk/>
          <pc:sldMk cId="1248854694" sldId="262"/>
        </pc:sldMkLst>
      </pc:sldChg>
      <pc:sldChg chg="modSp mod">
        <pc:chgData name="Krishna Kant Dubey" userId="cd28fa1e1902c48d" providerId="LiveId" clId="{9D7DB283-8459-4206-96E2-B01EAFFF9444}" dt="2025-08-08T10:33:11.353" v="197" actId="12385"/>
        <pc:sldMkLst>
          <pc:docMk/>
          <pc:sldMk cId="349747687" sldId="263"/>
        </pc:sldMkLst>
      </pc:sldChg>
      <pc:sldChg chg="addSp delSp modSp mod chgLayout">
        <pc:chgData name="Krishna Kant Dubey" userId="cd28fa1e1902c48d" providerId="LiveId" clId="{9D7DB283-8459-4206-96E2-B01EAFFF9444}" dt="2025-08-08T10:05:13.270" v="142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9D7DB283-8459-4206-96E2-B01EAFFF9444}" dt="2025-08-08T10:18:33.067" v="183" actId="2696"/>
        <pc:sldMkLst>
          <pc:docMk/>
          <pc:sldMk cId="3516519149" sldId="265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2771002345" sldId="266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516439473" sldId="267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138379922" sldId="268"/>
        </pc:sldMkLst>
      </pc:sldChg>
      <pc:sldChg chg="del">
        <pc:chgData name="Krishna Kant Dubey" userId="cd28fa1e1902c48d" providerId="LiveId" clId="{9D7DB283-8459-4206-96E2-B01EAFFF9444}" dt="2025-08-08T10:18:27.717" v="182" actId="2696"/>
        <pc:sldMkLst>
          <pc:docMk/>
          <pc:sldMk cId="4212594746" sldId="269"/>
        </pc:sldMkLst>
      </pc:sldChg>
      <pc:sldChg chg="modSp add del mod">
        <pc:chgData name="Krishna Kant Dubey" userId="cd28fa1e1902c48d" providerId="LiveId" clId="{9D7DB283-8459-4206-96E2-B01EAFFF9444}" dt="2025-08-08T10:36:01.987" v="220" actId="207"/>
        <pc:sldMkLst>
          <pc:docMk/>
          <pc:sldMk cId="1656214928" sldId="270"/>
        </pc:sldMkLst>
      </pc:sldChg>
      <pc:sldChg chg="new del">
        <pc:chgData name="Krishna Kant Dubey" userId="cd28fa1e1902c48d" providerId="LiveId" clId="{9D7DB283-8459-4206-96E2-B01EAFFF9444}" dt="2025-08-08T10:02:05.736" v="112" actId="680"/>
        <pc:sldMkLst>
          <pc:docMk/>
          <pc:sldMk cId="3867323105" sldId="270"/>
        </pc:sldMkLst>
      </pc:sldChg>
      <pc:sldChg chg="addSp delSp modSp new mod">
        <pc:chgData name="Krishna Kant Dubey" userId="cd28fa1e1902c48d" providerId="LiveId" clId="{9D7DB283-8459-4206-96E2-B01EAFFF9444}" dt="2025-08-08T10:33:27.901" v="198" actId="12385"/>
        <pc:sldMkLst>
          <pc:docMk/>
          <pc:sldMk cId="1989374203" sldId="271"/>
        </pc:sldMkLst>
      </pc:sldChg>
      <pc:sldChg chg="addSp delSp modSp add mod">
        <pc:chgData name="Krishna Kant Dubey" userId="cd28fa1e1902c48d" providerId="LiveId" clId="{9D7DB283-8459-4206-96E2-B01EAFFF9444}" dt="2025-08-08T10:35:21.772" v="219" actId="207"/>
        <pc:sldMkLst>
          <pc:docMk/>
          <pc:sldMk cId="3540460090" sldId="272"/>
        </pc:sldMkLst>
      </pc:sldChg>
    </pc:docChg>
  </pc:docChgLst>
  <pc:docChgLst>
    <pc:chgData name="Krishna Kant Dubey" userId="cd28fa1e1902c48d" providerId="LiveId" clId="{84A4DE23-FED3-40A6-B3C6-7D297E08EAE1}"/>
    <pc:docChg chg="undo custSel addSld delSld modSld">
      <pc:chgData name="Krishna Kant Dubey" userId="cd28fa1e1902c48d" providerId="LiveId" clId="{84A4DE23-FED3-40A6-B3C6-7D297E08EAE1}" dt="2025-08-07T14:39:21.716" v="283" actId="108"/>
      <pc:docMkLst>
        <pc:docMk/>
      </pc:docMkLst>
      <pc:sldChg chg="modSp mod">
        <pc:chgData name="Krishna Kant Dubey" userId="cd28fa1e1902c48d" providerId="LiveId" clId="{84A4DE23-FED3-40A6-B3C6-7D297E08EAE1}" dt="2025-08-05T14:05:41.166" v="2" actId="207"/>
        <pc:sldMkLst>
          <pc:docMk/>
          <pc:sldMk cId="1080327146" sldId="256"/>
        </pc:sldMkLst>
        <pc:spChg chg="mod">
          <ac:chgData name="Krishna Kant Dubey" userId="cd28fa1e1902c48d" providerId="LiveId" clId="{84A4DE23-FED3-40A6-B3C6-7D297E08EAE1}" dt="2025-08-05T14:05:41.166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84A4DE23-FED3-40A6-B3C6-7D297E08EAE1}" dt="2025-08-05T14:08:25.670" v="31" actId="14100"/>
        <pc:sldMkLst>
          <pc:docMk/>
          <pc:sldMk cId="2701513036" sldId="259"/>
        </pc:sldMkLst>
        <pc:spChg chg="mod">
          <ac:chgData name="Krishna Kant Dubey" userId="cd28fa1e1902c48d" providerId="LiveId" clId="{84A4DE23-FED3-40A6-B3C6-7D297E08EAE1}" dt="2025-08-05T14:08:25.670" v="31" actId="14100"/>
          <ac:spMkLst>
            <pc:docMk/>
            <pc:sldMk cId="2701513036" sldId="259"/>
            <ac:spMk id="13" creationId="{459108AF-66D9-CD3C-DDCE-0CFFD70B496D}"/>
          </ac:spMkLst>
        </pc:spChg>
      </pc:sldChg>
      <pc:sldChg chg="addSp delSp modSp mod">
        <pc:chgData name="Krishna Kant Dubey" userId="cd28fa1e1902c48d" providerId="LiveId" clId="{84A4DE23-FED3-40A6-B3C6-7D297E08EAE1}" dt="2025-08-05T14:38:35.915" v="107" actId="20577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84A4DE23-FED3-40A6-B3C6-7D297E08EAE1}" dt="2025-08-07T14:39:18.464" v="282"/>
        <pc:sldMkLst>
          <pc:docMk/>
          <pc:sldMk cId="349747687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660052111" sldId="263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2523703413" sldId="264"/>
        </pc:sldMkLst>
      </pc:sldChg>
      <pc:sldChg chg="addSp delSp modSp add mod">
        <pc:chgData name="Krishna Kant Dubey" userId="cd28fa1e1902c48d" providerId="LiveId" clId="{84A4DE23-FED3-40A6-B3C6-7D297E08EAE1}" dt="2025-08-07T14:39:21.716" v="283" actId="108"/>
        <pc:sldMkLst>
          <pc:docMk/>
          <pc:sldMk cId="3493401632" sldId="264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99202742" sldId="265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4181012617" sldId="268"/>
        </pc:sldMkLst>
      </pc:sldChg>
      <pc:sldChg chg="del">
        <pc:chgData name="Krishna Kant Dubey" userId="cd28fa1e1902c48d" providerId="LiveId" clId="{84A4DE23-FED3-40A6-B3C6-7D297E08EAE1}" dt="2025-08-07T14:27:27.763" v="108" actId="2696"/>
        <pc:sldMkLst>
          <pc:docMk/>
          <pc:sldMk cId="3190292251" sldId="269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  <pc:docChgLst>
    <pc:chgData name="Krishna Kant Dubey" userId="cd28fa1e1902c48d" providerId="LiveId" clId="{EEF99769-DE0A-40F3-AE5A-65B23B377F52}"/>
    <pc:docChg chg="custSel addSld modSld">
      <pc:chgData name="Krishna Kant Dubey" userId="cd28fa1e1902c48d" providerId="LiveId" clId="{EEF99769-DE0A-40F3-AE5A-65B23B377F52}" dt="2025-08-11T06:44:10.271" v="223" actId="207"/>
      <pc:docMkLst>
        <pc:docMk/>
      </pc:docMkLst>
      <pc:sldChg chg="modSp mod">
        <pc:chgData name="Krishna Kant Dubey" userId="cd28fa1e1902c48d" providerId="LiveId" clId="{EEF99769-DE0A-40F3-AE5A-65B23B377F52}" dt="2025-08-11T06:32:11.768" v="26" actId="27636"/>
        <pc:sldMkLst>
          <pc:docMk/>
          <pc:sldMk cId="2085052510" sldId="262"/>
        </pc:sldMkLst>
        <pc:spChg chg="mod">
          <ac:chgData name="Krishna Kant Dubey" userId="cd28fa1e1902c48d" providerId="LiveId" clId="{EEF99769-DE0A-40F3-AE5A-65B23B377F52}" dt="2025-08-11T06:31:04.802" v="9" actId="20577"/>
          <ac:spMkLst>
            <pc:docMk/>
            <pc:sldMk cId="2085052510" sldId="262"/>
            <ac:spMk id="12" creationId="{05A6D103-7A11-3658-9BC3-2C2FBBC51146}"/>
          </ac:spMkLst>
        </pc:spChg>
        <pc:spChg chg="mod">
          <ac:chgData name="Krishna Kant Dubey" userId="cd28fa1e1902c48d" providerId="LiveId" clId="{EEF99769-DE0A-40F3-AE5A-65B23B377F52}" dt="2025-08-11T06:32:11.768" v="26" actId="27636"/>
          <ac:spMkLst>
            <pc:docMk/>
            <pc:sldMk cId="2085052510" sldId="262"/>
            <ac:spMk id="13" creationId="{F56A8B46-85FC-457F-46D2-E2EFFF656285}"/>
          </ac:spMkLst>
        </pc:spChg>
      </pc:sldChg>
      <pc:sldChg chg="addSp delSp modSp mod">
        <pc:chgData name="Krishna Kant Dubey" userId="cd28fa1e1902c48d" providerId="LiveId" clId="{EEF99769-DE0A-40F3-AE5A-65B23B377F52}" dt="2025-08-11T06:43:16.418" v="205" actId="113"/>
        <pc:sldMkLst>
          <pc:docMk/>
          <pc:sldMk cId="132972309" sldId="263"/>
        </pc:sldMkLst>
        <pc:spChg chg="add mod">
          <ac:chgData name="Krishna Kant Dubey" userId="cd28fa1e1902c48d" providerId="LiveId" clId="{EEF99769-DE0A-40F3-AE5A-65B23B377F52}" dt="2025-08-11T06:43:16.418" v="205" actId="113"/>
          <ac:spMkLst>
            <pc:docMk/>
            <pc:sldMk cId="132972309" sldId="263"/>
            <ac:spMk id="4" creationId="{DCE88306-51D0-6C56-5340-8112E0EA7F0B}"/>
          </ac:spMkLst>
        </pc:spChg>
        <pc:spChg chg="mod">
          <ac:chgData name="Krishna Kant Dubey" userId="cd28fa1e1902c48d" providerId="LiveId" clId="{EEF99769-DE0A-40F3-AE5A-65B23B377F52}" dt="2025-08-11T06:32:41.065" v="31" actId="207"/>
          <ac:spMkLst>
            <pc:docMk/>
            <pc:sldMk cId="132972309" sldId="263"/>
            <ac:spMk id="12" creationId="{3B6BC05A-F69A-2A54-40AE-A77F4767AAE9}"/>
          </ac:spMkLst>
        </pc:spChg>
        <pc:graphicFrameChg chg="del modGraphic">
          <ac:chgData name="Krishna Kant Dubey" userId="cd28fa1e1902c48d" providerId="LiveId" clId="{EEF99769-DE0A-40F3-AE5A-65B23B377F52}" dt="2025-08-11T06:32:23.153" v="28" actId="478"/>
          <ac:graphicFrameMkLst>
            <pc:docMk/>
            <pc:sldMk cId="132972309" sldId="263"/>
            <ac:graphicFrameMk id="2" creationId="{FEADD694-648F-2593-A540-8F4F0AC81D09}"/>
          </ac:graphicFrameMkLst>
        </pc:graphicFrameChg>
      </pc:sldChg>
      <pc:sldChg chg="addSp delSp modSp mod">
        <pc:chgData name="Krishna Kant Dubey" userId="cd28fa1e1902c48d" providerId="LiveId" clId="{EEF99769-DE0A-40F3-AE5A-65B23B377F52}" dt="2025-08-11T06:43:01.377" v="201" actId="113"/>
        <pc:sldMkLst>
          <pc:docMk/>
          <pc:sldMk cId="2369865883" sldId="264"/>
        </pc:sldMkLst>
        <pc:spChg chg="add mod">
          <ac:chgData name="Krishna Kant Dubey" userId="cd28fa1e1902c48d" providerId="LiveId" clId="{EEF99769-DE0A-40F3-AE5A-65B23B377F52}" dt="2025-08-11T06:43:01.377" v="201" actId="113"/>
          <ac:spMkLst>
            <pc:docMk/>
            <pc:sldMk cId="2369865883" sldId="264"/>
            <ac:spMk id="4" creationId="{00B7B032-C279-8403-A482-04EA34CA8B90}"/>
          </ac:spMkLst>
        </pc:spChg>
        <pc:spChg chg="mod">
          <ac:chgData name="Krishna Kant Dubey" userId="cd28fa1e1902c48d" providerId="LiveId" clId="{EEF99769-DE0A-40F3-AE5A-65B23B377F52}" dt="2025-08-11T06:32:53.511" v="33" actId="207"/>
          <ac:spMkLst>
            <pc:docMk/>
            <pc:sldMk cId="2369865883" sldId="264"/>
            <ac:spMk id="12" creationId="{11B3107F-1A50-167E-5E4E-2B66DFB72148}"/>
          </ac:spMkLst>
        </pc:spChg>
        <pc:graphicFrameChg chg="del">
          <ac:chgData name="Krishna Kant Dubey" userId="cd28fa1e1902c48d" providerId="LiveId" clId="{EEF99769-DE0A-40F3-AE5A-65B23B377F52}" dt="2025-08-11T06:32:27.499" v="29" actId="478"/>
          <ac:graphicFrameMkLst>
            <pc:docMk/>
            <pc:sldMk cId="2369865883" sldId="264"/>
            <ac:graphicFrameMk id="2" creationId="{1D4BB425-5ACF-F044-29F9-C80DC8F4F1B9}"/>
          </ac:graphicFrameMkLst>
        </pc:graphicFrameChg>
      </pc:sldChg>
      <pc:sldChg chg="modSp add mod">
        <pc:chgData name="Krishna Kant Dubey" userId="cd28fa1e1902c48d" providerId="LiveId" clId="{EEF99769-DE0A-40F3-AE5A-65B23B377F52}" dt="2025-08-11T06:42:40.377" v="197" actId="113"/>
        <pc:sldMkLst>
          <pc:docMk/>
          <pc:sldMk cId="1830789232" sldId="265"/>
        </pc:sldMkLst>
        <pc:spChg chg="mod">
          <ac:chgData name="Krishna Kant Dubey" userId="cd28fa1e1902c48d" providerId="LiveId" clId="{EEF99769-DE0A-40F3-AE5A-65B23B377F52}" dt="2025-08-11T06:42:40.377" v="197" actId="113"/>
          <ac:spMkLst>
            <pc:docMk/>
            <pc:sldMk cId="1830789232" sldId="265"/>
            <ac:spMk id="4" creationId="{CB8F627C-FB30-B572-5A66-CF0DF2864220}"/>
          </ac:spMkLst>
        </pc:spChg>
        <pc:spChg chg="mod">
          <ac:chgData name="Krishna Kant Dubey" userId="cd28fa1e1902c48d" providerId="LiveId" clId="{EEF99769-DE0A-40F3-AE5A-65B23B377F52}" dt="2025-08-11T06:33:09.713" v="36" actId="207"/>
          <ac:spMkLst>
            <pc:docMk/>
            <pc:sldMk cId="1830789232" sldId="265"/>
            <ac:spMk id="12" creationId="{8AB4E273-0D92-01A3-AB16-F85D02DB1567}"/>
          </ac:spMkLst>
        </pc:spChg>
      </pc:sldChg>
      <pc:sldChg chg="modSp add mod">
        <pc:chgData name="Krishna Kant Dubey" userId="cd28fa1e1902c48d" providerId="LiveId" clId="{EEF99769-DE0A-40F3-AE5A-65B23B377F52}" dt="2025-08-11T06:42:28.679" v="194" actId="113"/>
        <pc:sldMkLst>
          <pc:docMk/>
          <pc:sldMk cId="2751288520" sldId="266"/>
        </pc:sldMkLst>
        <pc:spChg chg="mod">
          <ac:chgData name="Krishna Kant Dubey" userId="cd28fa1e1902c48d" providerId="LiveId" clId="{EEF99769-DE0A-40F3-AE5A-65B23B377F52}" dt="2025-08-11T06:42:28.679" v="194" actId="113"/>
          <ac:spMkLst>
            <pc:docMk/>
            <pc:sldMk cId="2751288520" sldId="266"/>
            <ac:spMk id="4" creationId="{5C6FE343-187F-8609-DF83-1A9459BFCF5A}"/>
          </ac:spMkLst>
        </pc:spChg>
        <pc:spChg chg="mod">
          <ac:chgData name="Krishna Kant Dubey" userId="cd28fa1e1902c48d" providerId="LiveId" clId="{EEF99769-DE0A-40F3-AE5A-65B23B377F52}" dt="2025-08-11T06:33:41.520" v="39" actId="207"/>
          <ac:spMkLst>
            <pc:docMk/>
            <pc:sldMk cId="2751288520" sldId="266"/>
            <ac:spMk id="12" creationId="{C0B8DD80-22E7-0565-F138-90538D0AD960}"/>
          </ac:spMkLst>
        </pc:spChg>
      </pc:sldChg>
      <pc:sldChg chg="modSp add mod">
        <pc:chgData name="Krishna Kant Dubey" userId="cd28fa1e1902c48d" providerId="LiveId" clId="{EEF99769-DE0A-40F3-AE5A-65B23B377F52}" dt="2025-08-11T06:42:02.753" v="187" actId="113"/>
        <pc:sldMkLst>
          <pc:docMk/>
          <pc:sldMk cId="2625577236" sldId="267"/>
        </pc:sldMkLst>
        <pc:spChg chg="mod">
          <ac:chgData name="Krishna Kant Dubey" userId="cd28fa1e1902c48d" providerId="LiveId" clId="{EEF99769-DE0A-40F3-AE5A-65B23B377F52}" dt="2025-08-11T06:42:02.753" v="187" actId="113"/>
          <ac:spMkLst>
            <pc:docMk/>
            <pc:sldMk cId="2625577236" sldId="267"/>
            <ac:spMk id="4" creationId="{67563AA3-DC99-2C94-0034-5B7C9E1A99A4}"/>
          </ac:spMkLst>
        </pc:spChg>
        <pc:spChg chg="mod">
          <ac:chgData name="Krishna Kant Dubey" userId="cd28fa1e1902c48d" providerId="LiveId" clId="{EEF99769-DE0A-40F3-AE5A-65B23B377F52}" dt="2025-08-11T06:35:02.277" v="48" actId="207"/>
          <ac:spMkLst>
            <pc:docMk/>
            <pc:sldMk cId="2625577236" sldId="267"/>
            <ac:spMk id="12" creationId="{766E65A0-AB8F-B014-B37A-388D3AFEAD1E}"/>
          </ac:spMkLst>
        </pc:spChg>
      </pc:sldChg>
      <pc:sldChg chg="modSp add mod">
        <pc:chgData name="Krishna Kant Dubey" userId="cd28fa1e1902c48d" providerId="LiveId" clId="{EEF99769-DE0A-40F3-AE5A-65B23B377F52}" dt="2025-08-11T06:41:07.588" v="169" actId="207"/>
        <pc:sldMkLst>
          <pc:docMk/>
          <pc:sldMk cId="3643432245" sldId="268"/>
        </pc:sldMkLst>
        <pc:spChg chg="mod">
          <ac:chgData name="Krishna Kant Dubey" userId="cd28fa1e1902c48d" providerId="LiveId" clId="{EEF99769-DE0A-40F3-AE5A-65B23B377F52}" dt="2025-08-11T06:41:07.588" v="169" actId="207"/>
          <ac:spMkLst>
            <pc:docMk/>
            <pc:sldMk cId="3643432245" sldId="268"/>
            <ac:spMk id="4" creationId="{67946F0B-9602-6A00-A17F-3D453D6FFAA2}"/>
          </ac:spMkLst>
        </pc:spChg>
        <pc:spChg chg="mod">
          <ac:chgData name="Krishna Kant Dubey" userId="cd28fa1e1902c48d" providerId="LiveId" clId="{EEF99769-DE0A-40F3-AE5A-65B23B377F52}" dt="2025-08-11T06:34:37.864" v="46" actId="207"/>
          <ac:spMkLst>
            <pc:docMk/>
            <pc:sldMk cId="3643432245" sldId="268"/>
            <ac:spMk id="12" creationId="{5875BFF4-5326-B1F7-E750-67FEEA718481}"/>
          </ac:spMkLst>
        </pc:spChg>
      </pc:sldChg>
      <pc:sldChg chg="modSp add mod">
        <pc:chgData name="Krishna Kant Dubey" userId="cd28fa1e1902c48d" providerId="LiveId" clId="{EEF99769-DE0A-40F3-AE5A-65B23B377F52}" dt="2025-08-11T06:42:14.877" v="190" actId="113"/>
        <pc:sldMkLst>
          <pc:docMk/>
          <pc:sldMk cId="2592478297" sldId="269"/>
        </pc:sldMkLst>
        <pc:spChg chg="mod">
          <ac:chgData name="Krishna Kant Dubey" userId="cd28fa1e1902c48d" providerId="LiveId" clId="{EEF99769-DE0A-40F3-AE5A-65B23B377F52}" dt="2025-08-11T06:42:14.877" v="190" actId="113"/>
          <ac:spMkLst>
            <pc:docMk/>
            <pc:sldMk cId="2592478297" sldId="269"/>
            <ac:spMk id="4" creationId="{05D2108C-86E0-293D-584F-B69584B5761A}"/>
          </ac:spMkLst>
        </pc:spChg>
        <pc:spChg chg="mod">
          <ac:chgData name="Krishna Kant Dubey" userId="cd28fa1e1902c48d" providerId="LiveId" clId="{EEF99769-DE0A-40F3-AE5A-65B23B377F52}" dt="2025-08-11T06:34:12.134" v="44" actId="207"/>
          <ac:spMkLst>
            <pc:docMk/>
            <pc:sldMk cId="2592478297" sldId="269"/>
            <ac:spMk id="12" creationId="{E2F6E6D3-9C22-1059-EF59-161F41581928}"/>
          </ac:spMkLst>
        </pc:spChg>
      </pc:sldChg>
      <pc:sldChg chg="modSp add mod">
        <pc:chgData name="Krishna Kant Dubey" userId="cd28fa1e1902c48d" providerId="LiveId" clId="{EEF99769-DE0A-40F3-AE5A-65B23B377F52}" dt="2025-08-11T06:44:10.271" v="223" actId="207"/>
        <pc:sldMkLst>
          <pc:docMk/>
          <pc:sldMk cId="2591019588" sldId="270"/>
        </pc:sldMkLst>
        <pc:spChg chg="mod">
          <ac:chgData name="Krishna Kant Dubey" userId="cd28fa1e1902c48d" providerId="LiveId" clId="{EEF99769-DE0A-40F3-AE5A-65B23B377F52}" dt="2025-08-11T06:44:10.271" v="223" actId="207"/>
          <ac:spMkLst>
            <pc:docMk/>
            <pc:sldMk cId="2591019588" sldId="270"/>
            <ac:spMk id="4" creationId="{30EFF138-E330-BEA4-FBC5-1716DC598155}"/>
          </ac:spMkLst>
        </pc:spChg>
        <pc:spChg chg="mod">
          <ac:chgData name="Krishna Kant Dubey" userId="cd28fa1e1902c48d" providerId="LiveId" clId="{EEF99769-DE0A-40F3-AE5A-65B23B377F52}" dt="2025-08-11T06:35:40.080" v="51" actId="207"/>
          <ac:spMkLst>
            <pc:docMk/>
            <pc:sldMk cId="2591019588" sldId="270"/>
            <ac:spMk id="12" creationId="{8DBE25CD-C08F-C827-F56F-304616A751FC}"/>
          </ac:spMkLst>
        </pc:spChg>
      </pc:sldChg>
    </pc:docChg>
  </pc:docChgLst>
  <pc:docChgLst>
    <pc:chgData name="Krishna Kant Dubey" userId="cd28fa1e1902c48d" providerId="LiveId" clId="{FBF00799-624A-465B-9741-232D1B418C6C}"/>
    <pc:docChg chg="addSld delSld modSld">
      <pc:chgData name="Krishna Kant Dubey" userId="cd28fa1e1902c48d" providerId="LiveId" clId="{FBF00799-624A-465B-9741-232D1B418C6C}" dt="2025-08-04T12:31:41.406" v="83" actId="113"/>
      <pc:docMkLst>
        <pc:docMk/>
      </pc:docMkLst>
      <pc:sldChg chg="del">
        <pc:chgData name="Krishna Kant Dubey" userId="cd28fa1e1902c48d" providerId="LiveId" clId="{FBF00799-624A-465B-9741-232D1B418C6C}" dt="2025-08-04T12:14:14.100" v="58" actId="2696"/>
        <pc:sldMkLst>
          <pc:docMk/>
          <pc:sldMk cId="131540703" sldId="260"/>
        </pc:sldMkLst>
      </pc:sldChg>
      <pc:sldChg chg="modSp mod">
        <pc:chgData name="Krishna Kant Dubey" userId="cd28fa1e1902c48d" providerId="LiveId" clId="{FBF00799-624A-465B-9741-232D1B418C6C}" dt="2025-08-04T12:16:00.525" v="63" actId="207"/>
        <pc:sldMkLst>
          <pc:docMk/>
          <pc:sldMk cId="1248854694" sldId="262"/>
        </pc:sldMkLst>
      </pc:sldChg>
      <pc:sldChg chg="modSp mod">
        <pc:chgData name="Krishna Kant Dubey" userId="cd28fa1e1902c48d" providerId="LiveId" clId="{FBF00799-624A-465B-9741-232D1B418C6C}" dt="2025-08-04T12:16:21.588" v="65" actId="207"/>
        <pc:sldMkLst>
          <pc:docMk/>
          <pc:sldMk cId="2660052111" sldId="263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33625222" sldId="264"/>
        </pc:sldMkLst>
      </pc:sldChg>
      <pc:sldChg chg="add">
        <pc:chgData name="Krishna Kant Dubey" userId="cd28fa1e1902c48d" providerId="LiveId" clId="{FBF00799-624A-465B-9741-232D1B418C6C}" dt="2025-08-04T12:16:55.841" v="68" actId="2890"/>
        <pc:sldMkLst>
          <pc:docMk/>
          <pc:sldMk cId="2523703413" sldId="264"/>
        </pc:sldMkLst>
      </pc:sldChg>
      <pc:sldChg chg="modSp add mod">
        <pc:chgData name="Krishna Kant Dubey" userId="cd28fa1e1902c48d" providerId="LiveId" clId="{FBF00799-624A-465B-9741-232D1B418C6C}" dt="2025-08-04T12:31:41.406" v="83" actId="113"/>
        <pc:sldMkLst>
          <pc:docMk/>
          <pc:sldMk cId="39920274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65851192" sldId="265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435377750" sldId="266"/>
        </pc:sldMkLst>
      </pc:sldChg>
      <pc:sldChg chg="modSp add mod">
        <pc:chgData name="Krishna Kant Dubey" userId="cd28fa1e1902c48d" providerId="LiveId" clId="{FBF00799-624A-465B-9741-232D1B418C6C}" dt="2025-08-04T12:31:35.298" v="82" actId="207"/>
        <pc:sldMkLst>
          <pc:docMk/>
          <pc:sldMk cId="683079510" sldId="266"/>
        </pc:sldMkLst>
      </pc:sldChg>
      <pc:sldChg chg="del">
        <pc:chgData name="Krishna Kant Dubey" userId="cd28fa1e1902c48d" providerId="LiveId" clId="{FBF00799-624A-465B-9741-232D1B418C6C}" dt="2025-08-04T12:16:49.687" v="67" actId="2696"/>
        <pc:sldMkLst>
          <pc:docMk/>
          <pc:sldMk cId="2659771405" sldId="26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252517691" sldId="26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067245570" sldId="270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653630643" sldId="271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883240827" sldId="275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753172050" sldId="276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1207225267" sldId="277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4225023914" sldId="278"/>
        </pc:sldMkLst>
      </pc:sldChg>
      <pc:sldChg chg="del">
        <pc:chgData name="Krishna Kant Dubey" userId="cd28fa1e1902c48d" providerId="LiveId" clId="{FBF00799-624A-465B-9741-232D1B418C6C}" dt="2025-08-04T12:16:42.856" v="66" actId="2696"/>
        <pc:sldMkLst>
          <pc:docMk/>
          <pc:sldMk cId="252878519" sldId="279"/>
        </pc:sldMkLst>
      </pc:sldChg>
    </pc:docChg>
  </pc:docChgLst>
  <pc:docChgLst>
    <pc:chgData name="Krishna Kant Dubey" userId="cd28fa1e1902c48d" providerId="LiveId" clId="{58D190E9-1125-499B-8C31-6A847451639F}"/>
    <pc:docChg chg="undo custSel addSld modSld">
      <pc:chgData name="Krishna Kant Dubey" userId="cd28fa1e1902c48d" providerId="LiveId" clId="{58D190E9-1125-499B-8C31-6A847451639F}" dt="2025-08-05T11:59:33.443" v="85" actId="20577"/>
      <pc:docMkLst>
        <pc:docMk/>
      </pc:docMkLst>
      <pc:sldChg chg="addSp delSp modSp mod">
        <pc:chgData name="Krishna Kant Dubey" userId="cd28fa1e1902c48d" providerId="LiveId" clId="{58D190E9-1125-499B-8C31-6A847451639F}" dt="2025-08-05T11:50:30.766" v="42" actId="207"/>
        <pc:sldMkLst>
          <pc:docMk/>
          <pc:sldMk cId="2660052111" sldId="263"/>
        </pc:sldMkLst>
      </pc:sldChg>
      <pc:sldChg chg="modSp mod">
        <pc:chgData name="Krishna Kant Dubey" userId="cd28fa1e1902c48d" providerId="LiveId" clId="{58D190E9-1125-499B-8C31-6A847451639F}" dt="2025-08-05T11:53:48.680" v="47" actId="207"/>
        <pc:sldMkLst>
          <pc:docMk/>
          <pc:sldMk cId="2523703413" sldId="264"/>
        </pc:sldMkLst>
      </pc:sldChg>
      <pc:sldChg chg="addSp modSp mod">
        <pc:chgData name="Krishna Kant Dubey" userId="cd28fa1e1902c48d" providerId="LiveId" clId="{58D190E9-1125-499B-8C31-6A847451639F}" dt="2025-08-05T11:55:22.633" v="60" actId="207"/>
        <pc:sldMkLst>
          <pc:docMk/>
          <pc:sldMk cId="399202742" sldId="265"/>
        </pc:sldMkLst>
      </pc:sldChg>
      <pc:sldChg chg="addSp modSp mod">
        <pc:chgData name="Krishna Kant Dubey" userId="cd28fa1e1902c48d" providerId="LiveId" clId="{58D190E9-1125-499B-8C31-6A847451639F}" dt="2025-08-05T11:59:12.252" v="79" actId="20577"/>
        <pc:sldMkLst>
          <pc:docMk/>
          <pc:sldMk cId="683079510" sldId="266"/>
        </pc:sldMkLst>
      </pc:sldChg>
      <pc:sldChg chg="modSp add mod">
        <pc:chgData name="Krishna Kant Dubey" userId="cd28fa1e1902c48d" providerId="LiveId" clId="{58D190E9-1125-499B-8C31-6A847451639F}" dt="2025-08-05T11:59:33.443" v="85" actId="20577"/>
        <pc:sldMkLst>
          <pc:docMk/>
          <pc:sldMk cId="2907971348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F2B8-9853-06B7-88AA-BABA58C87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208802-02F6-A8FD-A9AA-A15E26180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875BFF4-5326-B1F7-E750-67FEEA71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Storage &amp; I/O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46F0B-9602-6A00-A17F-3D453D6FF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Columnar Storage: </a:t>
            </a:r>
            <a:r>
              <a:rPr lang="en-IN" dirty="0">
                <a:solidFill>
                  <a:srgbClr val="002060"/>
                </a:solidFill>
              </a:rPr>
              <a:t>Ideal for analytics workloads (e.g., Amazon Redshift, </a:t>
            </a:r>
            <a:r>
              <a:rPr lang="en-IN" dirty="0" err="1">
                <a:solidFill>
                  <a:srgbClr val="002060"/>
                </a:solidFill>
              </a:rPr>
              <a:t>ClickHouse</a:t>
            </a:r>
            <a:r>
              <a:rPr lang="en-IN" dirty="0">
                <a:solidFill>
                  <a:srgbClr val="002060"/>
                </a:solidFill>
              </a:rPr>
              <a:t>).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Compression: </a:t>
            </a:r>
            <a:r>
              <a:rPr lang="en-IN" dirty="0">
                <a:solidFill>
                  <a:srgbClr val="002060"/>
                </a:solidFill>
              </a:rPr>
              <a:t>Use algorithms like </a:t>
            </a:r>
            <a:r>
              <a:rPr lang="en-IN" dirty="0" err="1">
                <a:solidFill>
                  <a:srgbClr val="002060"/>
                </a:solidFill>
              </a:rPr>
              <a:t>Zstandard</a:t>
            </a:r>
            <a:r>
              <a:rPr lang="en-IN" dirty="0">
                <a:solidFill>
                  <a:srgbClr val="002060"/>
                </a:solidFill>
              </a:rPr>
              <a:t> or LZ4 to reduce I/O.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AI-Driven Tiering: </a:t>
            </a:r>
            <a:r>
              <a:rPr lang="en-IN" dirty="0">
                <a:solidFill>
                  <a:srgbClr val="002060"/>
                </a:solidFill>
              </a:rPr>
              <a:t>Move cold data to cheaper storage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643432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9764C-B178-D0C3-C414-F79AD66CA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3FF105-D794-3C58-DF7B-881C45977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66E65A0-AB8F-B014-B37A-388D3AFE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Monitoring &amp; Predictive Analytics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63AA3-DC99-2C94-0034-5B7C9E1A9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Anomaly Detection: </a:t>
            </a:r>
            <a:r>
              <a:rPr lang="en-US" dirty="0">
                <a:solidFill>
                  <a:srgbClr val="002060"/>
                </a:solidFill>
              </a:rPr>
              <a:t>Identify unusual query behavior or resource usage.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Predictive Scaling: </a:t>
            </a:r>
            <a:r>
              <a:rPr lang="en-US" dirty="0">
                <a:solidFill>
                  <a:srgbClr val="002060"/>
                </a:solidFill>
              </a:rPr>
              <a:t>Forecast demand and auto-scale resources.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Self-Healing Systems: </a:t>
            </a:r>
            <a:r>
              <a:rPr lang="en-US" dirty="0">
                <a:solidFill>
                  <a:srgbClr val="002060"/>
                </a:solidFill>
              </a:rPr>
              <a:t>Detect and resolve deadlocks, failed queries, or node failures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577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2DAFA-8563-7463-C43E-BDFBEDCD7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CC655-9562-63A9-A816-7DFCFD72B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DBE25CD-C08F-C827-F56F-304616A7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Automated Maintenance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FF138-E330-BEA4-FBC5-1716DC59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Auto-Vacuuming &amp; Reindexing: </a:t>
            </a:r>
            <a:r>
              <a:rPr lang="en-IN" dirty="0">
                <a:solidFill>
                  <a:srgbClr val="002060"/>
                </a:solidFill>
              </a:rPr>
              <a:t>Schedule cleanup tasks.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AI-Driven Scheduling: </a:t>
            </a:r>
            <a:r>
              <a:rPr lang="en-IN" dirty="0">
                <a:solidFill>
                  <a:srgbClr val="002060"/>
                </a:solidFill>
              </a:rPr>
              <a:t>Optimize maintenance windows based on usage patterns.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ETL Optimization: </a:t>
            </a:r>
            <a:r>
              <a:rPr lang="en-IN" dirty="0">
                <a:solidFill>
                  <a:srgbClr val="002060"/>
                </a:solidFill>
              </a:rPr>
              <a:t>Use AI to batch, parallelize, and prioritize data loads.</a:t>
            </a:r>
          </a:p>
        </p:txBody>
      </p:sp>
    </p:spTree>
    <p:extLst>
      <p:ext uri="{BB962C8B-B14F-4D97-AF65-F5344CB8AC3E}">
        <p14:creationId xmlns:p14="http://schemas.microsoft.com/office/powerpoint/2010/main" val="2591019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Optimizing Database Performance: Strategies for Efficiency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Explore techniques to optimize database performance, focusing on strategies to enhance efficiency and responsiveness in AI Database Administration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F8198-7F51-29BE-7FC0-4B9111EF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B459FA-25BB-23EE-72D8-E28817E23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5A6D103-7A11-3658-9BC3-2C2FBBC5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Techniques to Optimize Database Performance in AI-Driven Administration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56A8B46-85FC-457F-46D2-E2EFFF65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6604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Indexing Strategies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Query Optimization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Caching Mechanisms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Partitioning &amp; Sharding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Concurrency &amp; Locking Control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Storage &amp; I/O Optimization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Monitoring &amp; Predictive Analytics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Automated Maintenance</a:t>
            </a:r>
          </a:p>
        </p:txBody>
      </p:sp>
    </p:spTree>
    <p:extLst>
      <p:ext uri="{BB962C8B-B14F-4D97-AF65-F5344CB8AC3E}">
        <p14:creationId xmlns:p14="http://schemas.microsoft.com/office/powerpoint/2010/main" val="208505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03F4B-1BE1-2940-E9C4-B5638E5D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997FDEE-F414-7D4A-11B4-44EEFF1F9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B6BC05A-F69A-2A54-40AE-A77F4767A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Indexing Strategies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E88306-51D0-6C56-5340-8112E0EA7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Composite Indexes</a:t>
            </a:r>
            <a:r>
              <a:rPr lang="en-US" b="1" dirty="0"/>
              <a:t>: </a:t>
            </a:r>
            <a:r>
              <a:rPr lang="en-US" dirty="0">
                <a:solidFill>
                  <a:srgbClr val="002060"/>
                </a:solidFill>
              </a:rPr>
              <a:t>Combine multiple columns to optimize complex WHERE clauses.</a:t>
            </a:r>
          </a:p>
          <a:p>
            <a:r>
              <a:rPr lang="en-US" b="1" dirty="0">
                <a:solidFill>
                  <a:srgbClr val="FF0000"/>
                </a:solidFill>
              </a:rPr>
              <a:t>Partial Indexes: </a:t>
            </a:r>
            <a:r>
              <a:rPr lang="en-US" dirty="0">
                <a:solidFill>
                  <a:srgbClr val="002060"/>
                </a:solidFill>
              </a:rPr>
              <a:t>Index only rows meeting specific conditions (e.g., active users).</a:t>
            </a:r>
          </a:p>
          <a:p>
            <a:r>
              <a:rPr lang="en-US" b="1" dirty="0">
                <a:solidFill>
                  <a:srgbClr val="FF0000"/>
                </a:solidFill>
              </a:rPr>
              <a:t>Covering Indexes: </a:t>
            </a:r>
            <a:r>
              <a:rPr lang="en-US" dirty="0">
                <a:solidFill>
                  <a:srgbClr val="002060"/>
                </a:solidFill>
              </a:rPr>
              <a:t>Include all columns used in a query to avoid table lookups.</a:t>
            </a:r>
          </a:p>
          <a:p>
            <a:r>
              <a:rPr lang="en-US" b="1" dirty="0">
                <a:solidFill>
                  <a:srgbClr val="FF0000"/>
                </a:solidFill>
              </a:rPr>
              <a:t>AI-Based Index Tuning: </a:t>
            </a:r>
            <a:r>
              <a:rPr lang="en-US" dirty="0">
                <a:solidFill>
                  <a:srgbClr val="002060"/>
                </a:solidFill>
              </a:rPr>
              <a:t>Use ML models to analyze query patterns and suggest optimal indexes.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7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B0E37-4298-2AC9-6DD4-ED1FFC6C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2DCC6BC-7340-CB88-2076-891B963D3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1B3107F-1A50-167E-5E4E-2B66DFB72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Query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7B032-C279-8403-A482-04EA34CA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**Avoid SELECT ***: </a:t>
            </a:r>
            <a:r>
              <a:rPr lang="en-US" dirty="0">
                <a:solidFill>
                  <a:srgbClr val="002060"/>
                </a:solidFill>
              </a:rPr>
              <a:t>Fetch only necessary columns.</a:t>
            </a:r>
          </a:p>
          <a:p>
            <a:r>
              <a:rPr lang="en-US" b="1" dirty="0">
                <a:solidFill>
                  <a:srgbClr val="FF0000"/>
                </a:solidFill>
              </a:rPr>
              <a:t>Use EXISTS instead of IN: </a:t>
            </a:r>
            <a:r>
              <a:rPr lang="en-US" dirty="0">
                <a:solidFill>
                  <a:srgbClr val="002060"/>
                </a:solidFill>
              </a:rPr>
              <a:t>More efficient for subqueries.</a:t>
            </a:r>
          </a:p>
          <a:p>
            <a:r>
              <a:rPr lang="en-US" b="1" dirty="0">
                <a:solidFill>
                  <a:srgbClr val="FF0000"/>
                </a:solidFill>
              </a:rPr>
              <a:t>Parameterization: </a:t>
            </a:r>
            <a:r>
              <a:rPr lang="en-US" dirty="0">
                <a:solidFill>
                  <a:srgbClr val="002060"/>
                </a:solidFill>
              </a:rPr>
              <a:t>Prevents repeated parsing and improves cache hits.</a:t>
            </a:r>
          </a:p>
          <a:p>
            <a:r>
              <a:rPr lang="en-US" b="1" dirty="0">
                <a:solidFill>
                  <a:srgbClr val="FF0000"/>
                </a:solidFill>
              </a:rPr>
              <a:t>AI Query Rewriting: </a:t>
            </a:r>
            <a:r>
              <a:rPr lang="en-US" dirty="0">
                <a:solidFill>
                  <a:srgbClr val="002060"/>
                </a:solidFill>
              </a:rPr>
              <a:t>ML models can rewrite inefficient queries based on historical performance.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865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D7FAB-FB57-52F3-70E0-D86F25D40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72228FC-5846-352E-A67A-87FEA0A0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AB4E273-0D92-01A3-AB16-F85D02DB1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Caching Mechanisms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F627C-FB30-B572-5A66-CF0DF2864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Application-Level Caching: </a:t>
            </a:r>
            <a:r>
              <a:rPr lang="en-US" dirty="0">
                <a:solidFill>
                  <a:srgbClr val="002060"/>
                </a:solidFill>
              </a:rPr>
              <a:t>Use Redis or Memcached for frequent reads.</a:t>
            </a:r>
          </a:p>
          <a:p>
            <a:r>
              <a:rPr lang="en-US" b="1" dirty="0">
                <a:solidFill>
                  <a:srgbClr val="FF0000"/>
                </a:solidFill>
              </a:rPr>
              <a:t>Materialized Views: </a:t>
            </a:r>
            <a:r>
              <a:rPr lang="en-US" dirty="0">
                <a:solidFill>
                  <a:srgbClr val="002060"/>
                </a:solidFill>
              </a:rPr>
              <a:t>Precompute and store complex query results.</a:t>
            </a:r>
          </a:p>
          <a:p>
            <a:r>
              <a:rPr lang="en-US" b="1" dirty="0">
                <a:solidFill>
                  <a:srgbClr val="FF0000"/>
                </a:solidFill>
              </a:rPr>
              <a:t>AI-Driven Cache Invalidation: </a:t>
            </a:r>
            <a:r>
              <a:rPr lang="en-US" dirty="0">
                <a:solidFill>
                  <a:srgbClr val="002060"/>
                </a:solidFill>
              </a:rPr>
              <a:t>Predict when cached data is stale and refresh intelligently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8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4DDC6-4056-CA80-232B-9C2E598E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ECE55EC-A327-27A0-0B5B-93A7F65A9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0B8DD80-22E7-0565-F138-90538D0AD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Partitioning &amp; Sharding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6FE343-187F-8609-DF83-1A9459BF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Horizontal Partitioning: </a:t>
            </a:r>
            <a:r>
              <a:rPr lang="en-US" dirty="0">
                <a:solidFill>
                  <a:srgbClr val="002060"/>
                </a:solidFill>
              </a:rPr>
              <a:t>Split rows across tables (e.g., by region or time).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Vertical Partitioning: </a:t>
            </a:r>
            <a:r>
              <a:rPr lang="en-US" dirty="0">
                <a:solidFill>
                  <a:srgbClr val="002060"/>
                </a:solidFill>
              </a:rPr>
              <a:t>Separate columns into different tables for faster access.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Sharding: </a:t>
            </a:r>
            <a:r>
              <a:rPr lang="en-US" dirty="0">
                <a:solidFill>
                  <a:srgbClr val="002060"/>
                </a:solidFill>
              </a:rPr>
              <a:t>Distribute data across multiple servers for scalability.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AI Load Balancing: </a:t>
            </a:r>
            <a:r>
              <a:rPr lang="en-US" dirty="0">
                <a:solidFill>
                  <a:srgbClr val="002060"/>
                </a:solidFill>
              </a:rPr>
              <a:t>Predict traffic spikes and redistribute shards dynamically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288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277F8-E071-891F-92C3-23BFEB830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C230C9B-0A66-E78A-F753-D9EC4D92D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2F6E6D3-9C22-1059-EF59-161F4158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80"/>
            <a:ext cx="10869118" cy="6846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Concurrency &amp; Locking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2108C-86E0-293D-584F-B69584B57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Optimistic Locking: </a:t>
            </a:r>
            <a:r>
              <a:rPr lang="en-US" dirty="0">
                <a:solidFill>
                  <a:srgbClr val="002060"/>
                </a:solidFill>
              </a:rPr>
              <a:t>Avoids locking unless there's a conflict.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Row-Level Locking: </a:t>
            </a:r>
            <a:r>
              <a:rPr lang="en-US" dirty="0">
                <a:solidFill>
                  <a:srgbClr val="002060"/>
                </a:solidFill>
              </a:rPr>
              <a:t>Minimizes scope of locks.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AI Conflict Prediction: </a:t>
            </a:r>
            <a:r>
              <a:rPr lang="en-US" dirty="0">
                <a:solidFill>
                  <a:srgbClr val="002060"/>
                </a:solidFill>
              </a:rPr>
              <a:t>Forecasts transaction collisions and reroutes queries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478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418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Optimizing Database Performance: Strategies for Efficiency</vt:lpstr>
      <vt:lpstr>Agenda</vt:lpstr>
      <vt:lpstr>Techniques to Optimize Database Performance in AI-Driven Administration</vt:lpstr>
      <vt:lpstr>Indexing Strategies</vt:lpstr>
      <vt:lpstr>Query Optimization</vt:lpstr>
      <vt:lpstr>Caching Mechanisms</vt:lpstr>
      <vt:lpstr>Partitioning &amp; Sharding</vt:lpstr>
      <vt:lpstr>Concurrency &amp; Locking Control</vt:lpstr>
      <vt:lpstr>Storage &amp; I/O Optimization</vt:lpstr>
      <vt:lpstr>Monitoring &amp; Predictive Analytics</vt:lpstr>
      <vt:lpstr>Automated Maintenance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2025-08-11T06:44:16Z</dcterms:modified>
</cp:coreProperties>
</file>