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B29EEBE-A4D9-4007-8D30-EE33EDB88D82}"/>
    <pc:docChg chg="modSld">
      <pc:chgData name="Krishna Kant Dubey" userId="cd28fa1e1902c48d" providerId="LiveId" clId="{FB29EEBE-A4D9-4007-8D30-EE33EDB88D82}" dt="2025-07-30T10:27:23.179" v="16" actId="207"/>
      <pc:docMkLst>
        <pc:docMk/>
      </pc:docMkLst>
      <pc:sldChg chg="modSp mod">
        <pc:chgData name="Krishna Kant Dubey" userId="cd28fa1e1902c48d" providerId="LiveId" clId="{FB29EEBE-A4D9-4007-8D30-EE33EDB88D82}" dt="2025-07-30T10:21:25.451" v="2" actId="207"/>
        <pc:sldMkLst>
          <pc:docMk/>
          <pc:sldMk cId="1080327146" sldId="256"/>
        </pc:sldMkLst>
        <pc:spChg chg="mod">
          <ac:chgData name="Krishna Kant Dubey" userId="cd28fa1e1902c48d" providerId="LiveId" clId="{FB29EEBE-A4D9-4007-8D30-EE33EDB88D82}" dt="2025-07-30T10:21:25.451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29EEBE-A4D9-4007-8D30-EE33EDB88D82}" dt="2025-07-30T10:22:38.311" v="10" actId="113"/>
        <pc:sldMkLst>
          <pc:docMk/>
          <pc:sldMk cId="2701513036" sldId="259"/>
        </pc:sldMkLst>
        <pc:spChg chg="mod">
          <ac:chgData name="Krishna Kant Dubey" userId="cd28fa1e1902c48d" providerId="LiveId" clId="{FB29EEBE-A4D9-4007-8D30-EE33EDB88D82}" dt="2025-07-30T10:22:38.311" v="10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B29EEBE-A4D9-4007-8D30-EE33EDB88D82}" dt="2025-07-30T10:27:00.878" v="13" actId="207"/>
        <pc:sldMkLst>
          <pc:docMk/>
          <pc:sldMk cId="131540703" sldId="260"/>
        </pc:sldMkLst>
        <pc:spChg chg="mod">
          <ac:chgData name="Krishna Kant Dubey" userId="cd28fa1e1902c48d" providerId="LiveId" clId="{FB29EEBE-A4D9-4007-8D30-EE33EDB88D82}" dt="2025-07-30T10:27:00.878" v="1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B29EEBE-A4D9-4007-8D30-EE33EDB88D82}" dt="2025-07-30T10:27:23.179" v="16" actId="207"/>
        <pc:sldMkLst>
          <pc:docMk/>
          <pc:sldMk cId="1248854694" sldId="262"/>
        </pc:sldMkLst>
        <pc:spChg chg="mod">
          <ac:chgData name="Krishna Kant Dubey" userId="cd28fa1e1902c48d" providerId="LiveId" clId="{FB29EEBE-A4D9-4007-8D30-EE33EDB88D82}" dt="2025-07-30T10:27:23.179" v="16" actId="207"/>
          <ac:spMkLst>
            <pc:docMk/>
            <pc:sldMk cId="1248854694" sldId="262"/>
            <ac:spMk id="12" creationId="{5AF4F4BF-6716-49E6-9582-E583D0D30CE3}"/>
          </ac:spMkLst>
        </pc:spChg>
      </pc:sldChg>
    </pc:docChg>
  </pc:docChgLst>
  <pc:docChgLst>
    <pc:chgData name="Krishna Kant Dubey" userId="cd28fa1e1902c48d" providerId="LiveId" clId="{2E678914-E7AC-4D92-9BA0-484F962F056F}"/>
    <pc:docChg chg="custSel addSld modSld">
      <pc:chgData name="Krishna Kant Dubey" userId="cd28fa1e1902c48d" providerId="LiveId" clId="{2E678914-E7AC-4D92-9BA0-484F962F056F}" dt="2025-07-30T11:40:23.853" v="33" actId="207"/>
      <pc:docMkLst>
        <pc:docMk/>
      </pc:docMkLst>
      <pc:sldChg chg="modSp mod">
        <pc:chgData name="Krishna Kant Dubey" userId="cd28fa1e1902c48d" providerId="LiveId" clId="{2E678914-E7AC-4D92-9BA0-484F962F056F}" dt="2025-07-30T11:35:38.072" v="2" actId="113"/>
        <pc:sldMkLst>
          <pc:docMk/>
          <pc:sldMk cId="1080327146" sldId="256"/>
        </pc:sldMkLst>
        <pc:spChg chg="mod">
          <ac:chgData name="Krishna Kant Dubey" userId="cd28fa1e1902c48d" providerId="LiveId" clId="{2E678914-E7AC-4D92-9BA0-484F962F056F}" dt="2025-07-30T11:35:38.072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E678914-E7AC-4D92-9BA0-484F962F056F}" dt="2025-07-30T11:38:42.846" v="20" actId="108"/>
        <pc:sldMkLst>
          <pc:docMk/>
          <pc:sldMk cId="2701513036" sldId="259"/>
        </pc:sldMkLst>
        <pc:spChg chg="mod">
          <ac:chgData name="Krishna Kant Dubey" userId="cd28fa1e1902c48d" providerId="LiveId" clId="{2E678914-E7AC-4D92-9BA0-484F962F056F}" dt="2025-07-30T11:38:42.846" v="20" actId="108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E678914-E7AC-4D92-9BA0-484F962F056F}" dt="2025-07-30T11:39:13.539" v="23" actId="207"/>
        <pc:sldMkLst>
          <pc:docMk/>
          <pc:sldMk cId="131540703" sldId="260"/>
        </pc:sldMkLst>
        <pc:spChg chg="mod">
          <ac:chgData name="Krishna Kant Dubey" userId="cd28fa1e1902c48d" providerId="LiveId" clId="{2E678914-E7AC-4D92-9BA0-484F962F056F}" dt="2025-07-30T11:39:13.539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E678914-E7AC-4D92-9BA0-484F962F056F}" dt="2025-07-30T11:39:50.279" v="28" actId="14100"/>
        <pc:sldMkLst>
          <pc:docMk/>
          <pc:sldMk cId="1248854694" sldId="262"/>
        </pc:sldMkLst>
        <pc:spChg chg="mod">
          <ac:chgData name="Krishna Kant Dubey" userId="cd28fa1e1902c48d" providerId="LiveId" clId="{2E678914-E7AC-4D92-9BA0-484F962F056F}" dt="2025-07-30T11:39:50.279" v="28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2E678914-E7AC-4D92-9BA0-484F962F056F}" dt="2025-07-30T11:39:48.002" v="27" actId="14100"/>
          <ac:spMkLst>
            <pc:docMk/>
            <pc:sldMk cId="1248854694" sldId="262"/>
            <ac:spMk id="12" creationId="{5AF4F4BF-6716-49E6-9582-E583D0D30CE3}"/>
          </ac:spMkLst>
        </pc:spChg>
      </pc:sldChg>
      <pc:sldChg chg="modSp add mod">
        <pc:chgData name="Krishna Kant Dubey" userId="cd28fa1e1902c48d" providerId="LiveId" clId="{2E678914-E7AC-4D92-9BA0-484F962F056F}" dt="2025-07-30T11:40:23.853" v="33" actId="207"/>
        <pc:sldMkLst>
          <pc:docMk/>
          <pc:sldMk cId="1637126300" sldId="263"/>
        </pc:sldMkLst>
        <pc:spChg chg="mod">
          <ac:chgData name="Krishna Kant Dubey" userId="cd28fa1e1902c48d" providerId="LiveId" clId="{2E678914-E7AC-4D92-9BA0-484F962F056F}" dt="2025-07-30T11:40:23.853" v="33" actId="207"/>
          <ac:spMkLst>
            <pc:docMk/>
            <pc:sldMk cId="1637126300" sldId="263"/>
            <ac:spMk id="12" creationId="{2B4E6781-7EA4-9A33-3463-A47D8FC593E1}"/>
          </ac:spMkLst>
        </pc:spChg>
      </pc:sldChg>
    </pc:docChg>
  </pc:docChgLst>
  <pc:docChgLst>
    <pc:chgData name="Krishna Kant Dubey" userId="cd28fa1e1902c48d" providerId="LiveId" clId="{D66E7EAC-AE87-492A-9EF6-5392BE37986D}"/>
    <pc:docChg chg="delSld modSld">
      <pc:chgData name="Krishna Kant Dubey" userId="cd28fa1e1902c48d" providerId="LiveId" clId="{D66E7EAC-AE87-492A-9EF6-5392BE37986D}" dt="2025-07-30T08:31:14.757" v="22" actId="2696"/>
      <pc:docMkLst>
        <pc:docMk/>
      </pc:docMkLst>
      <pc:sldChg chg="modSp mod">
        <pc:chgData name="Krishna Kant Dubey" userId="cd28fa1e1902c48d" providerId="LiveId" clId="{D66E7EAC-AE87-492A-9EF6-5392BE37986D}" dt="2025-07-30T08:27:45.809" v="3" actId="113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08:27:45.809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08:28:47.866" v="11" actId="113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08:28:47.866" v="1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08:30:04.060" v="15" actId="207"/>
        <pc:sldMkLst>
          <pc:docMk/>
          <pc:sldMk cId="131540703" sldId="260"/>
        </pc:sldMkLst>
        <pc:spChg chg="mod">
          <ac:chgData name="Krishna Kant Dubey" userId="cd28fa1e1902c48d" providerId="LiveId" clId="{D66E7EAC-AE87-492A-9EF6-5392BE37986D}" dt="2025-07-30T08:30:04.060" v="1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6E7EAC-AE87-492A-9EF6-5392BE37986D}" dt="2025-07-30T08:31:01.112" v="2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08:30:57.350" v="20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08:31:01.112" v="21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Demystifying AI: General and Narrow Intelligence</a:t>
            </a:r>
            <a:endParaRPr lang="en-IN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Define and differentiate between "general" and "narrow" AI</a:t>
            </a:r>
          </a:p>
          <a:p>
            <a:r>
              <a:rPr lang="en-IN" b="1" dirty="0">
                <a:solidFill>
                  <a:srgbClr val="002060"/>
                </a:solidFill>
              </a:rPr>
              <a:t>Capabilities and limitations</a:t>
            </a:r>
          </a:p>
          <a:p>
            <a:r>
              <a:rPr lang="en-US" b="1" dirty="0">
                <a:solidFill>
                  <a:srgbClr val="002060"/>
                </a:solidFill>
              </a:rPr>
              <a:t>Potential implications of these AI types in various contexts</a:t>
            </a: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Define and differentiate between "general" and "narrow" AI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69941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Capabilities and limitations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456"/>
            <a:ext cx="10515600" cy="382350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4E9D6-18E7-C0C2-ACD0-5B8EE7B99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BAD1E32-AF7A-5130-3143-A61529228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B4E6781-7EA4-9A33-3463-A47D8FC59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69941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Potential implications of these AI types in various contexts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4B890-CCF3-51B3-BF93-543805808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456"/>
            <a:ext cx="10515600" cy="382350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126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89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Demystifying AI: General and Narrow Intelligence</vt:lpstr>
      <vt:lpstr>Agenda</vt:lpstr>
      <vt:lpstr>    Define and differentiate between "general" and "narrow" AI    </vt:lpstr>
      <vt:lpstr>   Capabilities and limitations     </vt:lpstr>
      <vt:lpstr>     Potential implications of these AI types in various contexts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2025-07-30T12:10:25Z</dcterms:modified>
</cp:coreProperties>
</file>