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9" r:id="rId4"/>
    <p:sldId id="260" r:id="rId5"/>
    <p:sldId id="267" r:id="rId6"/>
    <p:sldId id="266" r:id="rId7"/>
    <p:sldId id="262" r:id="rId8"/>
    <p:sldId id="263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32" d="100"/>
          <a:sy n="32" d="100"/>
        </p:scale>
        <p:origin x="13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FBA5A-6499-8A35-6086-5B35D38E0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FF0F37-FC9B-A15F-415E-0129E1138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437FF27-219F-D813-D37F-DDB2C573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581"/>
            <a:ext cx="10515600" cy="30760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Deep Learning</a:t>
            </a:r>
            <a:br>
              <a:rPr lang="en-IN" dirty="0">
                <a:solidFill>
                  <a:srgbClr val="002060"/>
                </a:solidFill>
              </a:rPr>
            </a:br>
            <a:br>
              <a:rPr lang="en-IN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C4DBF-5000-13CE-0F3B-163064CC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28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Careers in AI &amp; Big Data Analytics</a:t>
            </a:r>
            <a:endParaRPr lang="en-IN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dirty="0"/>
              <a:t>Career map for roles in AI &amp; Big Data Analytics</a:t>
            </a:r>
          </a:p>
          <a:p>
            <a:r>
              <a:rPr lang="en-US" dirty="0"/>
              <a:t>Differences Supervised Learning, Unsupervised Learning and Deep Learning</a:t>
            </a:r>
            <a:r>
              <a:rPr lang="en-IN" dirty="0">
                <a:solidFill>
                  <a:srgbClr val="002060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Career map for roles in AI &amp; Big Data Analytics</a:t>
            </a: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Data Analyst</a:t>
            </a:r>
          </a:p>
          <a:p>
            <a:r>
              <a:rPr lang="en-IN" b="1" dirty="0"/>
              <a:t>Responsibilities:</a:t>
            </a:r>
            <a:r>
              <a:rPr lang="en-IN" dirty="0"/>
              <a:t> Collects, processes, and </a:t>
            </a:r>
            <a:r>
              <a:rPr lang="en-IN" dirty="0" err="1"/>
              <a:t>analyzes</a:t>
            </a:r>
            <a:r>
              <a:rPr lang="en-IN" dirty="0"/>
              <a:t> large datasets to reveal trends, patterns, and actionable insights. Prepares reports for stakeholders and builds dashboards to visualize findings.</a:t>
            </a:r>
          </a:p>
          <a:p>
            <a:r>
              <a:rPr lang="en-IN" b="1" dirty="0"/>
              <a:t>Typical Tools:</a:t>
            </a:r>
            <a:r>
              <a:rPr lang="en-IN" dirty="0"/>
              <a:t> Excel, SQL, Tableau, Power BI, Python.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0153-C9A9-D46C-01B2-41753D68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38744-0A14-7C58-D756-DA7BFA3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EBC230-AA0A-E2EC-4902-663BBB10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Career  roles </a:t>
            </a: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5FD5-EFD8-E566-AC4B-84B3BA5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Data Analyst</a:t>
            </a:r>
          </a:p>
          <a:p>
            <a:r>
              <a:rPr lang="en-IN" b="1" dirty="0"/>
              <a:t>Responsibilities:</a:t>
            </a:r>
            <a:r>
              <a:rPr lang="en-IN" dirty="0"/>
              <a:t> Collects, processes, and </a:t>
            </a:r>
            <a:r>
              <a:rPr lang="en-IN" dirty="0" err="1"/>
              <a:t>analyzes</a:t>
            </a:r>
            <a:r>
              <a:rPr lang="en-IN" dirty="0"/>
              <a:t> large datasets to reveal trends, patterns, and actionable insights. Prepares reports for stakeholders and builds dashboards to visualize findings.</a:t>
            </a:r>
          </a:p>
          <a:p>
            <a:r>
              <a:rPr lang="en-IN" b="1" dirty="0"/>
              <a:t>Typical Tools:</a:t>
            </a:r>
            <a:r>
              <a:rPr lang="en-IN" dirty="0"/>
              <a:t> Excel, SQL, Tableau, Power BI, Python.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9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C305C-24EE-E6F8-ADA7-B19A4F874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527F4D-69E3-6DB3-E2B6-BF17C7CE5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DD7F852-FFC2-6626-3163-8EA32EBA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Career map for roles in AI &amp; Big Data Analytics</a:t>
            </a: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4FDDB-07B4-54F0-DC21-901EF29B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Data Scientist (Advanced/Progression Role)</a:t>
            </a:r>
          </a:p>
          <a:p>
            <a:r>
              <a:rPr lang="en-US" b="1" dirty="0"/>
              <a:t>Responsibilities:</a:t>
            </a:r>
            <a:r>
              <a:rPr lang="en-US" dirty="0"/>
              <a:t> Leverages advanced analytics, machine learning, and predictive models to solve complex business problems. Designs experiments, automates workflows, and develops custom data products.</a:t>
            </a:r>
          </a:p>
          <a:p>
            <a:r>
              <a:rPr lang="en-US" b="1" dirty="0"/>
              <a:t>Career Path:</a:t>
            </a:r>
            <a:r>
              <a:rPr lang="en-US" dirty="0"/>
              <a:t> Many experienced analysts grow into this role with upskilling.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86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325"/>
            <a:ext cx="10515600" cy="18288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Analyse</a:t>
            </a:r>
            <a:r>
              <a:rPr lang="en-US" b="1" dirty="0">
                <a:solidFill>
                  <a:srgbClr val="C00000"/>
                </a:solidFill>
              </a:rPr>
              <a:t> the differences between key terms such as Supervised Learning, Unsupervised Learning and Deep Learning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2865"/>
            <a:ext cx="10515600" cy="292409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Supervised Learning</a:t>
            </a:r>
          </a:p>
          <a:p>
            <a:r>
              <a:rPr lang="en-US" b="1" dirty="0">
                <a:solidFill>
                  <a:srgbClr val="002060"/>
                </a:solidFill>
              </a:rPr>
              <a:t>Unsupervised Learning</a:t>
            </a:r>
          </a:p>
          <a:p>
            <a:r>
              <a:rPr lang="en-US" b="1" dirty="0">
                <a:solidFill>
                  <a:srgbClr val="002060"/>
                </a:solidFill>
              </a:rPr>
              <a:t>Deep Learning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A1D02-136D-8F7F-374E-AE382BC03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93ADB-6CDE-1EFA-767B-454223F6B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64EDC2E-9453-3590-CDEE-148E9E405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9273"/>
            <a:ext cx="10515600" cy="31891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Supervised Learning</a:t>
            </a:r>
            <a:br>
              <a:rPr lang="en-IN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C367C-6704-41A3-7DE2-9756C977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11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09576-E858-385A-6B65-E89E2DE87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BF3416-F596-A4E5-4C37-0D412E238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81E761A-B771-599A-6E0D-BF4406F0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581"/>
            <a:ext cx="10515600" cy="30760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Unsupervised Learning</a:t>
            </a:r>
            <a:br>
              <a:rPr lang="en-IN" dirty="0">
                <a:solidFill>
                  <a:srgbClr val="002060"/>
                </a:solidFill>
              </a:rPr>
            </a:br>
            <a:br>
              <a:rPr lang="en-IN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A8A9C-83F7-2FA5-E8C6-CEA7A3C47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21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248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Careers in AI &amp; Big Data Analytics</vt:lpstr>
      <vt:lpstr>Agenda</vt:lpstr>
      <vt:lpstr>Career map for roles in AI &amp; Big Data Analytics </vt:lpstr>
      <vt:lpstr>Career  roles  </vt:lpstr>
      <vt:lpstr>Career map for roles in AI &amp; Big Data Analytics </vt:lpstr>
      <vt:lpstr>Analyse the differences between key terms such as Supervised Learning, Unsupervised Learning and Deep Learning  </vt:lpstr>
      <vt:lpstr>Supervised Learning    </vt:lpstr>
      <vt:lpstr>Unsupervised Learning     </vt:lpstr>
      <vt:lpstr>Deep Learning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2025-07-28T12:00:48Z</dcterms:modified>
</cp:coreProperties>
</file>