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Exploring Data Administration Tools and Computing Platforms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Administration tools</a:t>
            </a:r>
          </a:p>
          <a:p>
            <a:r>
              <a:rPr lang="en-IN" b="1" dirty="0">
                <a:solidFill>
                  <a:srgbClr val="002060"/>
                </a:solidFill>
              </a:rPr>
              <a:t>Computing platforms</a:t>
            </a:r>
          </a:p>
          <a:p>
            <a:r>
              <a:rPr lang="en-IN" b="1" dirty="0">
                <a:solidFill>
                  <a:srgbClr val="002060"/>
                </a:solidFill>
              </a:rPr>
              <a:t>Frameworks</a:t>
            </a:r>
          </a:p>
          <a:p>
            <a:r>
              <a:rPr lang="en-IN" b="1" dirty="0">
                <a:solidFill>
                  <a:srgbClr val="002060"/>
                </a:solidFill>
              </a:rPr>
              <a:t>Libraries</a:t>
            </a:r>
          </a:p>
          <a:p>
            <a:r>
              <a:rPr lang="en-IN" b="1" dirty="0">
                <a:solidFill>
                  <a:srgbClr val="002060"/>
                </a:solidFill>
              </a:rPr>
              <a:t>Packages</a:t>
            </a:r>
          </a:p>
          <a:p>
            <a:r>
              <a:rPr lang="en-IN" b="1" dirty="0">
                <a:solidFill>
                  <a:srgbClr val="002060"/>
                </a:solidFill>
              </a:rPr>
              <a:t>Microservices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291"/>
            <a:ext cx="10515600" cy="23497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Administration tools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79"/>
            <a:ext cx="10515600" cy="2489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Computing platforms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2" y="1078269"/>
            <a:ext cx="10365698" cy="2489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Frameworks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B0A1-02DD-4C8B-A78A-ECFB0C74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638026-F958-BE12-AB3D-99359A23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3F478E-6391-AB86-BB64-22F060CC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279"/>
            <a:ext cx="10515600" cy="2489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Libraries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F7272-B4ED-3173-D048-AE07C22C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45648-69D8-6DD1-FFBD-4C06680CB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50674C-9D8B-5850-6C9A-6AD27C33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3043143-87AD-A17A-68F3-DEE8231B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79"/>
            <a:ext cx="10515600" cy="2489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Packages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DB05-068B-68EC-5295-A2C6F120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CCDB1-47E6-E5E0-AD97-FED94FA4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76B1D6-7385-053D-64AA-9907A804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AD1A250-30BD-5245-A844-1C58142A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282"/>
            <a:ext cx="10515600" cy="21585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Microservices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0A253-06EB-B926-E204-7B9EE76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5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Exploring Data Administration Tools and Computing Platforms</vt:lpstr>
      <vt:lpstr>Agenda</vt:lpstr>
      <vt:lpstr>Administration tools   </vt:lpstr>
      <vt:lpstr>Computing platforms   </vt:lpstr>
      <vt:lpstr>Frameworks    </vt:lpstr>
      <vt:lpstr>Libraries    </vt:lpstr>
      <vt:lpstr>Packages   </vt:lpstr>
      <vt:lpstr>Microservices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2025-07-28T12:44:49Z</dcterms:modified>
</cp:coreProperties>
</file>