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AI and Big Data in Industry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Explore and articulate the diverse applications of AI and Big Data across different industries</a:t>
            </a:r>
          </a:p>
          <a:p>
            <a:r>
              <a:rPr lang="en-US" b="1" dirty="0">
                <a:solidFill>
                  <a:srgbClr val="002060"/>
                </a:solidFill>
              </a:rPr>
              <a:t>Providing insights into how these technologies address industry specific challenges and drive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Explore and articulate the diverse applications of AI and Big Data across different industries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Industry</vt:lpstr>
      <vt:lpstr>Agenda</vt:lpstr>
      <vt:lpstr>   Explore and articulate the diverse applications of AI and Big Data across different industries   </vt:lpstr>
      <vt:lpstr>    Providing insights into how these technologies address industry specific challenges and drive innovation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2025-07-30T10:27:32Z</dcterms:modified>
</cp:coreProperties>
</file>