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C28DC6D9-81E7-4BE7-A101-387E033635D4}"/>
    <pc:docChg chg="modSld">
      <pc:chgData name="Krishna Kant Dubey" userId="cd28fa1e1902c48d" providerId="LiveId" clId="{C28DC6D9-81E7-4BE7-A101-387E033635D4}" dt="2025-08-05T10:05:40.967" v="6" actId="20577"/>
      <pc:docMkLst>
        <pc:docMk/>
      </pc:docMkLst>
      <pc:sldChg chg="modSp mod">
        <pc:chgData name="Krishna Kant Dubey" userId="cd28fa1e1902c48d" providerId="LiveId" clId="{C28DC6D9-81E7-4BE7-A101-387E033635D4}" dt="2025-08-05T10:05:40.967" v="6" actId="20577"/>
        <pc:sldMkLst>
          <pc:docMk/>
          <pc:sldMk cId="1080327146" sldId="256"/>
        </pc:sldMkLst>
        <pc:spChg chg="mod">
          <ac:chgData name="Krishna Kant Dubey" userId="cd28fa1e1902c48d" providerId="LiveId" clId="{C28DC6D9-81E7-4BE7-A101-387E033635D4}" dt="2025-08-05T10:05:40.967" v="6" actId="20577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Administration Tools and Usage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Administration Tools and Usage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2025-08-05T10:12:29Z</dcterms:modified>
</cp:coreProperties>
</file>