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07D3CC2D-92E8-43C3-AA48-E8C54BEEEEDD}"/>
    <pc:docChg chg="undo custSel modSld">
      <pc:chgData name="Krishna Kant Dubey" userId="cd28fa1e1902c48d" providerId="LiveId" clId="{07D3CC2D-92E8-43C3-AA48-E8C54BEEEEDD}" dt="2025-08-05T10:10:26.102" v="4"/>
      <pc:docMkLst>
        <pc:docMk/>
      </pc:docMkLst>
      <pc:sldChg chg="modSp mod">
        <pc:chgData name="Krishna Kant Dubey" userId="cd28fa1e1902c48d" providerId="LiveId" clId="{07D3CC2D-92E8-43C3-AA48-E8C54BEEEEDD}" dt="2025-08-05T10:10:26.102" v="4"/>
        <pc:sldMkLst>
          <pc:docMk/>
          <pc:sldMk cId="1080327146" sldId="256"/>
        </pc:sldMkLst>
        <pc:spChg chg="mod">
          <ac:chgData name="Krishna Kant Dubey" userId="cd28fa1e1902c48d" providerId="LiveId" clId="{07D3CC2D-92E8-43C3-AA48-E8C54BEEEEDD}" dt="2025-08-05T10:10:26.102" v="4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/>
              <a:t>Stakeholder Engagement in Data Management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Understand the societal impact of AI and Big Data Analytics</a:t>
            </a:r>
          </a:p>
          <a:p>
            <a:r>
              <a:rPr lang="en-US" b="1" dirty="0">
                <a:solidFill>
                  <a:srgbClr val="002060"/>
                </a:solidFill>
              </a:rPr>
              <a:t>How these technologies contribute to advancements in various aspects of life, economy, and innovation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Understand the societal impact of AI and Big Data Analytics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How these technologies contribute to advancements in various aspects of life, economy, and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Stakeholder Engagement in Data Management</vt:lpstr>
      <vt:lpstr>Agenda</vt:lpstr>
      <vt:lpstr>  Understand the societal impact of AI and Big Data Analytics  </vt:lpstr>
      <vt:lpstr>   How these technologies contribute to advancements in various aspects of life, economy, and innovation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2025-08-05T10:12:25Z</dcterms:modified>
</cp:coreProperties>
</file>