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4:01:58.676" v="197" actId="478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add mod">
          <ac:chgData name="Krishna Kant Dubey" userId="cd28fa1e1902c48d" providerId="LiveId" clId="{2D1B2E79-9D7A-4EB1-808D-37486EEE87D0}" dt="2025-08-05T11:39:32.035" v="192" actId="20577"/>
          <ac:spMkLst>
            <pc:docMk/>
            <pc:sldMk cId="1248854694" sldId="262"/>
            <ac:spMk id="2" creationId="{8FB604A4-D687-2C4C-32B9-200BFDD9E2B7}"/>
          </ac:spMkLst>
        </pc:spChg>
        <pc:spChg chg="del">
          <ac:chgData name="Krishna Kant Dubey" userId="cd28fa1e1902c48d" providerId="LiveId" clId="{2D1B2E79-9D7A-4EB1-808D-37486EEE87D0}" dt="2025-08-05T11:26:46.909" v="36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2D1B2E79-9D7A-4EB1-808D-37486EEE87D0}" dt="2025-08-05T14:01:58.676" v="197" actId="478"/>
        <pc:sldMkLst>
          <pc:docMk/>
          <pc:sldMk cId="2660052111" sldId="263"/>
        </pc:sldMkLst>
        <pc:spChg chg="add del mod">
          <ac:chgData name="Krishna Kant Dubey" userId="cd28fa1e1902c48d" providerId="LiveId" clId="{2D1B2E79-9D7A-4EB1-808D-37486EEE87D0}" dt="2025-08-05T14:01:58.676" v="197" actId="478"/>
          <ac:spMkLst>
            <pc:docMk/>
            <pc:sldMk cId="2660052111" sldId="263"/>
            <ac:spMk id="2" creationId="{E7A91893-D27F-ED38-FB22-8A10C5E57223}"/>
          </ac:spMkLst>
        </pc:spChg>
        <pc:spChg chg="add del mod">
          <ac:chgData name="Krishna Kant Dubey" userId="cd28fa1e1902c48d" providerId="LiveId" clId="{2D1B2E79-9D7A-4EB1-808D-37486EEE87D0}" dt="2025-08-05T14:01:52.396" v="194" actId="478"/>
          <ac:spMkLst>
            <pc:docMk/>
            <pc:sldMk cId="2660052111" sldId="263"/>
            <ac:spMk id="3" creationId="{188A89B7-335B-A082-F56B-8FD99F86CC90}"/>
          </ac:spMkLst>
        </pc:spChg>
        <pc:spChg chg="mod">
          <ac:chgData name="Krishna Kant Dubey" userId="cd28fa1e1902c48d" providerId="LiveId" clId="{2D1B2E79-9D7A-4EB1-808D-37486EEE87D0}" dt="2025-08-05T11:32:13.866" v="13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2D1B2E79-9D7A-4EB1-808D-37486EEE87D0}" dt="2025-08-05T11:24:26.478" v="26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  <pc:spChg chg="mod">
          <ac:chgData name="Krishna Kant Dubey" userId="cd28fa1e1902c48d" providerId="LiveId" clId="{2D1B2E79-9D7A-4EB1-808D-37486EEE87D0}" dt="2025-08-05T11:34:25.838" v="148" actId="2057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2D1B2E79-9D7A-4EB1-808D-37486EEE87D0}" dt="2025-08-05T11:24:45.187" v="29" actId="20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  <pc:spChg chg="mod">
          <ac:chgData name="Krishna Kant Dubey" userId="cd28fa1e1902c48d" providerId="LiveId" clId="{2D1B2E79-9D7A-4EB1-808D-37486EEE87D0}" dt="2025-08-05T11:35:36.968" v="155" actId="20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2D1B2E79-9D7A-4EB1-808D-37486EEE87D0}" dt="2025-08-05T11:25:07.940" v="3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  <pc:spChg chg="mod">
          <ac:chgData name="Krishna Kant Dubey" userId="cd28fa1e1902c48d" providerId="LiveId" clId="{2D1B2E79-9D7A-4EB1-808D-37486EEE87D0}" dt="2025-08-05T11:37:59.725" v="166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2D1B2E79-9D7A-4EB1-808D-37486EEE87D0}" dt="2025-08-05T11:25:46.432" v="35" actId="207"/>
          <ac:spMkLst>
            <pc:docMk/>
            <pc:sldMk cId="683079510" sldId="266"/>
            <ac:spMk id="12" creationId="{89F74BDC-5767-C934-24C4-C19928184E94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  <pc:spChg chg="mod">
          <ac:chgData name="Krishna Kant Dubey" userId="cd28fa1e1902c48d" providerId="LiveId" clId="{D66E7EAC-AE87-492A-9EF6-5392BE37986D}" dt="2025-08-04T06:55:02.754" v="245" actId="207"/>
          <ac:spMkLst>
            <pc:docMk/>
            <pc:sldMk cId="2659771405" sldId="267"/>
            <ac:spMk id="4" creationId="{12C8A908-A7AA-70B5-4913-8527B9393A53}"/>
          </ac:spMkLst>
        </pc:spChg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  <pc:spChg chg="mod">
          <ac:chgData name="Krishna Kant Dubey" userId="cd28fa1e1902c48d" providerId="LiveId" clId="{D66E7EAC-AE87-492A-9EF6-5392BE37986D}" dt="2025-08-04T06:56:36.906" v="261" actId="207"/>
          <ac:spMkLst>
            <pc:docMk/>
            <pc:sldMk cId="2252517691" sldId="268"/>
            <ac:spMk id="4" creationId="{3CF8B775-2F0E-E6B4-EFF2-1047805F589E}"/>
          </ac:spMkLst>
        </pc:spChg>
        <pc:spChg chg="mod">
          <ac:chgData name="Krishna Kant Dubey" userId="cd28fa1e1902c48d" providerId="LiveId" clId="{D66E7EAC-AE87-492A-9EF6-5392BE37986D}" dt="2025-08-04T06:55:34.875" v="248" actId="207"/>
          <ac:spMkLst>
            <pc:docMk/>
            <pc:sldMk cId="2252517691" sldId="268"/>
            <ac:spMk id="12" creationId="{5189F8FC-E8EC-A68A-BE46-41752A8FF22C}"/>
          </ac:spMkLst>
        </pc:spChg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  <pc:spChg chg="mod">
          <ac:chgData name="Krishna Kant Dubey" userId="cd28fa1e1902c48d" providerId="LiveId" clId="{D66E7EAC-AE87-492A-9EF6-5392BE37986D}" dt="2025-08-04T07:03:36.473" v="269" actId="207"/>
          <ac:spMkLst>
            <pc:docMk/>
            <pc:sldMk cId="1653630643" sldId="271"/>
            <ac:spMk id="4" creationId="{EE673039-EDD5-D9E2-E6D5-47BEC4058745}"/>
          </ac:spMkLst>
        </pc:spChg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  <pc:spChg chg="del">
          <ac:chgData name="Krishna Kant Dubey" userId="cd28fa1e1902c48d" providerId="LiveId" clId="{D66E7EAC-AE87-492A-9EF6-5392BE37986D}" dt="2025-08-04T07:04:23.313" v="270" actId="22"/>
          <ac:spMkLst>
            <pc:docMk/>
            <pc:sldMk cId="2883240827" sldId="275"/>
            <ac:spMk id="4" creationId="{618BA10D-079A-F9CD-5800-15CFAE690090}"/>
          </ac:spMkLst>
        </pc:spChg>
        <pc:picChg chg="add mod ord">
          <ac:chgData name="Krishna Kant Dubey" userId="cd28fa1e1902c48d" providerId="LiveId" clId="{D66E7EAC-AE87-492A-9EF6-5392BE37986D}" dt="2025-08-04T07:04:23.313" v="270" actId="22"/>
          <ac:picMkLst>
            <pc:docMk/>
            <pc:sldMk cId="2883240827" sldId="275"/>
            <ac:picMk id="3" creationId="{4FE5FBF3-D7FA-1FB1-E04D-CF286B4885D7}"/>
          </ac:picMkLst>
        </pc:picChg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  <pc:spChg chg="mod">
          <ac:chgData name="Krishna Kant Dubey" userId="cd28fa1e1902c48d" providerId="LiveId" clId="{D66E7EAC-AE87-492A-9EF6-5392BE37986D}" dt="2025-08-04T07:05:04.542" v="275" actId="207"/>
          <ac:spMkLst>
            <pc:docMk/>
            <pc:sldMk cId="2753172050" sldId="276"/>
            <ac:spMk id="4" creationId="{4E22CC6A-F585-A74A-63D8-9507D7F62EA6}"/>
          </ac:spMkLst>
        </pc:spChg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  <pc:spChg chg="mod">
          <ac:chgData name="Krishna Kant Dubey" userId="cd28fa1e1902c48d" providerId="LiveId" clId="{D66E7EAC-AE87-492A-9EF6-5392BE37986D}" dt="2025-08-04T07:05:34.433" v="281" actId="207"/>
          <ac:spMkLst>
            <pc:docMk/>
            <pc:sldMk cId="1207225267" sldId="277"/>
            <ac:spMk id="4" creationId="{540B9E51-C95D-F5AC-147B-B9E47E4B34F2}"/>
          </ac:spMkLst>
        </pc:spChg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  <pc:spChg chg="mod">
          <ac:chgData name="Krishna Kant Dubey" userId="cd28fa1e1902c48d" providerId="LiveId" clId="{D66E7EAC-AE87-492A-9EF6-5392BE37986D}" dt="2025-08-04T07:06:08.851" v="286" actId="207"/>
          <ac:spMkLst>
            <pc:docMk/>
            <pc:sldMk cId="4225023914" sldId="278"/>
            <ac:spMk id="4" creationId="{594E6F41-16FA-0E1F-3A4B-A560EEE01275}"/>
          </ac:spMkLst>
        </pc:spChg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  <pc:spChg chg="mod">
          <ac:chgData name="Krishna Kant Dubey" userId="cd28fa1e1902c48d" providerId="LiveId" clId="{D66E7EAC-AE87-492A-9EF6-5392BE37986D}" dt="2025-08-04T07:13:19.506" v="290" actId="207"/>
          <ac:spMkLst>
            <pc:docMk/>
            <pc:sldMk cId="252878519" sldId="279"/>
            <ac:spMk id="4" creationId="{87793DF9-2AEF-5DAC-77F9-5B39B40E8D58}"/>
          </ac:spMkLst>
        </pc:spChg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Selecting the Right Database Tool: SQL and NoSQL Strategies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Data Structure</a:t>
            </a:r>
          </a:p>
          <a:p>
            <a:r>
              <a:rPr lang="en-IN" b="1" dirty="0">
                <a:solidFill>
                  <a:srgbClr val="002060"/>
                </a:solidFill>
              </a:rPr>
              <a:t>Scalability Needs</a:t>
            </a:r>
          </a:p>
          <a:p>
            <a:r>
              <a:rPr lang="en-IN" b="1" dirty="0">
                <a:solidFill>
                  <a:srgbClr val="002060"/>
                </a:solidFill>
              </a:rPr>
              <a:t>Consistency vs. Availability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Query Complexity</a:t>
            </a:r>
          </a:p>
          <a:p>
            <a:r>
              <a:rPr lang="en-IN" b="1" dirty="0">
                <a:solidFill>
                  <a:srgbClr val="002060"/>
                </a:solidFill>
              </a:rPr>
              <a:t>Schema Flexibility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264696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Data Structure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604A4-D687-2C4C-32B9-200BFDD9E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3335"/>
            <a:ext cx="1005964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Best for structured data with predefined schemas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002060"/>
                </a:solidFill>
              </a:rPr>
              <a:t>         (e.g., financial records, inventory systems).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Ideal for semi-structured or unstructured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002060"/>
                </a:solidFill>
              </a:rPr>
              <a:t>              (e.g., social media posts, IoT logs).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Scalability Needs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Vertical scaling (adding more power to a single server)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Horizontal scaling (adding more servers), suitable for large-scale distributed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Consistency vs. Availability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	</a:t>
            </a:r>
            <a:r>
              <a:rPr lang="en-US" b="1" dirty="0">
                <a:solidFill>
                  <a:srgbClr val="002060"/>
                </a:solidFill>
              </a:rPr>
              <a:t>Strong consistency via ACID properties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	—great for banking or transactional systems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Eventual consistency via BASE model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	—better for real-time analytics or content delivery networks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Query Complexity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Supports complex joins, aggregations, and analytics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Optimized for simple queries and fast reads/writes, but limited in relational operations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Schema Flexibility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	</a:t>
            </a:r>
            <a:r>
              <a:rPr lang="en-US" b="1" dirty="0">
                <a:solidFill>
                  <a:srgbClr val="002060"/>
                </a:solidFill>
              </a:rPr>
              <a:t>Requires a fixed schema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	—ideal for applications with stable data models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Schema-less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	—perfect for evolving applications or rapid prototyping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256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Selecting the Right Database Tool: SQL and NoSQL Strategies</vt:lpstr>
      <vt:lpstr>Agenda</vt:lpstr>
      <vt:lpstr>    Data Structure     </vt:lpstr>
      <vt:lpstr>     Scalability Needs       </vt:lpstr>
      <vt:lpstr>     Consistency vs. Availability       </vt:lpstr>
      <vt:lpstr>     Query Complexity       </vt:lpstr>
      <vt:lpstr>     Schema Flexibility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2025-08-05T14:06:13Z</dcterms:modified>
</cp:coreProperties>
</file>