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add mod">
          <ac:chgData name="Krishna Kant Dubey" userId="cd28fa1e1902c48d" providerId="LiveId" clId="{2D1B2E79-9D7A-4EB1-808D-37486EEE87D0}" dt="2025-08-05T11:39:32.035" v="192" actId="20577"/>
          <ac:spMkLst>
            <pc:docMk/>
            <pc:sldMk cId="1248854694" sldId="262"/>
            <ac:spMk id="2" creationId="{8FB604A4-D687-2C4C-32B9-200BFDD9E2B7}"/>
          </ac:spMkLst>
        </pc:spChg>
        <pc:spChg chg="del">
          <ac:chgData name="Krishna Kant Dubey" userId="cd28fa1e1902c48d" providerId="LiveId" clId="{2D1B2E79-9D7A-4EB1-808D-37486EEE87D0}" dt="2025-08-05T11:26:46.909" v="36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  <pc:spChg chg="add">
          <ac:chgData name="Krishna Kant Dubey" userId="cd28fa1e1902c48d" providerId="LiveId" clId="{2D1B2E79-9D7A-4EB1-808D-37486EEE87D0}" dt="2025-08-05T11:31:42.753" v="131"/>
          <ac:spMkLst>
            <pc:docMk/>
            <pc:sldMk cId="2660052111" sldId="263"/>
            <ac:spMk id="2" creationId="{E7A91893-D27F-ED38-FB22-8A10C5E57223}"/>
          </ac:spMkLst>
        </pc:spChg>
        <pc:spChg chg="add mod">
          <ac:chgData name="Krishna Kant Dubey" userId="cd28fa1e1902c48d" providerId="LiveId" clId="{2D1B2E79-9D7A-4EB1-808D-37486EEE87D0}" dt="2025-08-05T11:31:53.002" v="132"/>
          <ac:spMkLst>
            <pc:docMk/>
            <pc:sldMk cId="2660052111" sldId="263"/>
            <ac:spMk id="3" creationId="{188A89B7-335B-A082-F56B-8FD99F86CC90}"/>
          </ac:spMkLst>
        </pc:spChg>
        <pc:spChg chg="mod">
          <ac:chgData name="Krishna Kant Dubey" userId="cd28fa1e1902c48d" providerId="LiveId" clId="{2D1B2E79-9D7A-4EB1-808D-37486EEE87D0}" dt="2025-08-05T11:32:13.866" v="13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2D1B2E79-9D7A-4EB1-808D-37486EEE87D0}" dt="2025-08-05T11:24:26.478" v="26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  <pc:spChg chg="mod">
          <ac:chgData name="Krishna Kant Dubey" userId="cd28fa1e1902c48d" providerId="LiveId" clId="{2D1B2E79-9D7A-4EB1-808D-37486EEE87D0}" dt="2025-08-05T11:34:25.838" v="148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2D1B2E79-9D7A-4EB1-808D-37486EEE87D0}" dt="2025-08-05T11:24:45.187" v="29" actId="20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  <pc:spChg chg="mod">
          <ac:chgData name="Krishna Kant Dubey" userId="cd28fa1e1902c48d" providerId="LiveId" clId="{2D1B2E79-9D7A-4EB1-808D-37486EEE87D0}" dt="2025-08-05T11:35:36.968" v="155" actId="20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2D1B2E79-9D7A-4EB1-808D-37486EEE87D0}" dt="2025-08-05T11:25:07.940" v="3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  <pc:spChg chg="mod">
          <ac:chgData name="Krishna Kant Dubey" userId="cd28fa1e1902c48d" providerId="LiveId" clId="{2D1B2E79-9D7A-4EB1-808D-37486EEE87D0}" dt="2025-08-05T11:37:59.725" v="166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2D1B2E79-9D7A-4EB1-808D-37486EEE87D0}" dt="2025-08-05T11:25:46.432" v="35" actId="207"/>
          <ac:spMkLst>
            <pc:docMk/>
            <pc:sldMk cId="683079510" sldId="266"/>
            <ac:spMk id="12" creationId="{89F74BDC-5767-C934-24C4-C19928184E94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  <pc:spChg chg="mod">
          <ac:chgData name="Krishna Kant Dubey" userId="cd28fa1e1902c48d" providerId="LiveId" clId="{D66E7EAC-AE87-492A-9EF6-5392BE37986D}" dt="2025-08-04T06:55:02.754" v="245" actId="207"/>
          <ac:spMkLst>
            <pc:docMk/>
            <pc:sldMk cId="2659771405" sldId="267"/>
            <ac:spMk id="4" creationId="{12C8A908-A7AA-70B5-4913-8527B9393A53}"/>
          </ac:spMkLst>
        </pc:spChg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  <pc:spChg chg="mod">
          <ac:chgData name="Krishna Kant Dubey" userId="cd28fa1e1902c48d" providerId="LiveId" clId="{D66E7EAC-AE87-492A-9EF6-5392BE37986D}" dt="2025-08-04T06:56:36.906" v="261" actId="207"/>
          <ac:spMkLst>
            <pc:docMk/>
            <pc:sldMk cId="2252517691" sldId="268"/>
            <ac:spMk id="4" creationId="{3CF8B775-2F0E-E6B4-EFF2-1047805F589E}"/>
          </ac:spMkLst>
        </pc:spChg>
        <pc:spChg chg="mod">
          <ac:chgData name="Krishna Kant Dubey" userId="cd28fa1e1902c48d" providerId="LiveId" clId="{D66E7EAC-AE87-492A-9EF6-5392BE37986D}" dt="2025-08-04T06:55:34.875" v="248" actId="207"/>
          <ac:spMkLst>
            <pc:docMk/>
            <pc:sldMk cId="2252517691" sldId="268"/>
            <ac:spMk id="12" creationId="{5189F8FC-E8EC-A68A-BE46-41752A8FF22C}"/>
          </ac:spMkLst>
        </pc:spChg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  <pc:spChg chg="mod">
          <ac:chgData name="Krishna Kant Dubey" userId="cd28fa1e1902c48d" providerId="LiveId" clId="{D66E7EAC-AE87-492A-9EF6-5392BE37986D}" dt="2025-08-04T07:03:36.473" v="269" actId="207"/>
          <ac:spMkLst>
            <pc:docMk/>
            <pc:sldMk cId="1653630643" sldId="271"/>
            <ac:spMk id="4" creationId="{EE673039-EDD5-D9E2-E6D5-47BEC4058745}"/>
          </ac:spMkLst>
        </pc:spChg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  <pc:spChg chg="del">
          <ac:chgData name="Krishna Kant Dubey" userId="cd28fa1e1902c48d" providerId="LiveId" clId="{D66E7EAC-AE87-492A-9EF6-5392BE37986D}" dt="2025-08-04T07:04:23.313" v="270" actId="22"/>
          <ac:spMkLst>
            <pc:docMk/>
            <pc:sldMk cId="2883240827" sldId="275"/>
            <ac:spMk id="4" creationId="{618BA10D-079A-F9CD-5800-15CFAE690090}"/>
          </ac:spMkLst>
        </pc:spChg>
        <pc:picChg chg="add mod ord">
          <ac:chgData name="Krishna Kant Dubey" userId="cd28fa1e1902c48d" providerId="LiveId" clId="{D66E7EAC-AE87-492A-9EF6-5392BE37986D}" dt="2025-08-04T07:04:23.313" v="270" actId="22"/>
          <ac:picMkLst>
            <pc:docMk/>
            <pc:sldMk cId="2883240827" sldId="275"/>
            <ac:picMk id="3" creationId="{4FE5FBF3-D7FA-1FB1-E04D-CF286B4885D7}"/>
          </ac:picMkLst>
        </pc:picChg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  <pc:spChg chg="mod">
          <ac:chgData name="Krishna Kant Dubey" userId="cd28fa1e1902c48d" providerId="LiveId" clId="{D66E7EAC-AE87-492A-9EF6-5392BE37986D}" dt="2025-08-04T07:05:04.542" v="275" actId="207"/>
          <ac:spMkLst>
            <pc:docMk/>
            <pc:sldMk cId="2753172050" sldId="276"/>
            <ac:spMk id="4" creationId="{4E22CC6A-F585-A74A-63D8-9507D7F62EA6}"/>
          </ac:spMkLst>
        </pc:spChg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  <pc:spChg chg="mod">
          <ac:chgData name="Krishna Kant Dubey" userId="cd28fa1e1902c48d" providerId="LiveId" clId="{D66E7EAC-AE87-492A-9EF6-5392BE37986D}" dt="2025-08-04T07:05:34.433" v="281" actId="207"/>
          <ac:spMkLst>
            <pc:docMk/>
            <pc:sldMk cId="1207225267" sldId="277"/>
            <ac:spMk id="4" creationId="{540B9E51-C95D-F5AC-147B-B9E47E4B34F2}"/>
          </ac:spMkLst>
        </pc:spChg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  <pc:spChg chg="mod">
          <ac:chgData name="Krishna Kant Dubey" userId="cd28fa1e1902c48d" providerId="LiveId" clId="{D66E7EAC-AE87-492A-9EF6-5392BE37986D}" dt="2025-08-04T07:06:08.851" v="286" actId="207"/>
          <ac:spMkLst>
            <pc:docMk/>
            <pc:sldMk cId="4225023914" sldId="278"/>
            <ac:spMk id="4" creationId="{594E6F41-16FA-0E1F-3A4B-A560EEE01275}"/>
          </ac:spMkLst>
        </pc:spChg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  <pc:spChg chg="mod">
          <ac:chgData name="Krishna Kant Dubey" userId="cd28fa1e1902c48d" providerId="LiveId" clId="{D66E7EAC-AE87-492A-9EF6-5392BE37986D}" dt="2025-08-04T07:13:19.506" v="290" actId="207"/>
          <ac:spMkLst>
            <pc:docMk/>
            <pc:sldMk cId="252878519" sldId="279"/>
            <ac:spMk id="4" creationId="{87793DF9-2AEF-5DAC-77F9-5B39B40E8D58}"/>
          </ac:spMkLst>
        </pc:spChg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7:31.666" v="21" actId="1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  <pc:spChg chg="del">
          <ac:chgData name="Krishna Kant Dubey" userId="cd28fa1e1902c48d" providerId="LiveId" clId="{58D190E9-1125-499B-8C31-6A847451639F}" dt="2025-08-05T11:47:55.444" v="25" actId="478"/>
          <ac:spMkLst>
            <pc:docMk/>
            <pc:sldMk cId="2660052111" sldId="263"/>
            <ac:spMk id="2" creationId="{E7A91893-D27F-ED38-FB22-8A10C5E57223}"/>
          </ac:spMkLst>
        </pc:spChg>
        <pc:spChg chg="del mod">
          <ac:chgData name="Krishna Kant Dubey" userId="cd28fa1e1902c48d" providerId="LiveId" clId="{58D190E9-1125-499B-8C31-6A847451639F}" dt="2025-08-05T11:47:51.898" v="24" actId="478"/>
          <ac:spMkLst>
            <pc:docMk/>
            <pc:sldMk cId="2660052111" sldId="263"/>
            <ac:spMk id="3" creationId="{188A89B7-335B-A082-F56B-8FD99F86CC90}"/>
          </ac:spMkLst>
        </pc:spChg>
        <pc:spChg chg="mod">
          <ac:chgData name="Krishna Kant Dubey" userId="cd28fa1e1902c48d" providerId="LiveId" clId="{58D190E9-1125-499B-8C31-6A847451639F}" dt="2025-08-05T11:50:30.766" v="42" actId="207"/>
          <ac:spMkLst>
            <pc:docMk/>
            <pc:sldMk cId="2660052111" sldId="263"/>
            <ac:spMk id="4" creationId="{F4AE14C3-8C25-1D3D-DCD6-A82B15F24B78}"/>
          </ac:spMkLst>
        </pc:spChg>
        <pc:spChg chg="add">
          <ac:chgData name="Krishna Kant Dubey" userId="cd28fa1e1902c48d" providerId="LiveId" clId="{58D190E9-1125-499B-8C31-6A847451639F}" dt="2025-08-05T11:48:36.168" v="27"/>
          <ac:spMkLst>
            <pc:docMk/>
            <pc:sldMk cId="2660052111" sldId="263"/>
            <ac:spMk id="5" creationId="{CBC51B8A-6908-3940-2594-266784DC1117}"/>
          </ac:spMkLst>
        </pc:spChg>
        <pc:spChg chg="add del mod">
          <ac:chgData name="Krishna Kant Dubey" userId="cd28fa1e1902c48d" providerId="LiveId" clId="{58D190E9-1125-499B-8C31-6A847451639F}" dt="2025-08-05T11:49:04.519" v="35" actId="478"/>
          <ac:spMkLst>
            <pc:docMk/>
            <pc:sldMk cId="2660052111" sldId="263"/>
            <ac:spMk id="6" creationId="{C8A4E55B-9676-3FAC-11E0-55D28EACBE72}"/>
          </ac:spMkLst>
        </pc:spChg>
        <pc:spChg chg="mod">
          <ac:chgData name="Krishna Kant Dubey" userId="cd28fa1e1902c48d" providerId="LiveId" clId="{58D190E9-1125-499B-8C31-6A847451639F}" dt="2025-08-05T11:50:02.762" v="38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  <pc:spChg chg="mod">
          <ac:chgData name="Krishna Kant Dubey" userId="cd28fa1e1902c48d" providerId="LiveId" clId="{58D190E9-1125-499B-8C31-6A847451639F}" dt="2025-08-05T11:53:48.680" v="4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58D190E9-1125-499B-8C31-6A847451639F}" dt="2025-08-05T11:51:35.476" v="45" actId="113"/>
          <ac:spMkLst>
            <pc:docMk/>
            <pc:sldMk cId="2523703413" sldId="264"/>
            <ac:spMk id="12" creationId="{25848963-5BBD-311D-2AF5-D840E6C2AFC0}"/>
          </ac:spMkLst>
        </pc:spChg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  <pc:spChg chg="add">
          <ac:chgData name="Krishna Kant Dubey" userId="cd28fa1e1902c48d" providerId="LiveId" clId="{58D190E9-1125-499B-8C31-6A847451639F}" dt="2025-08-05T11:54:21.182" v="51"/>
          <ac:spMkLst>
            <pc:docMk/>
            <pc:sldMk cId="399202742" sldId="265"/>
            <ac:spMk id="2" creationId="{A8E708F5-291F-0E2A-DB9D-1825B682BA22}"/>
          </ac:spMkLst>
        </pc:spChg>
        <pc:spChg chg="add">
          <ac:chgData name="Krishna Kant Dubey" userId="cd28fa1e1902c48d" providerId="LiveId" clId="{58D190E9-1125-499B-8C31-6A847451639F}" dt="2025-08-05T11:54:53.713" v="55"/>
          <ac:spMkLst>
            <pc:docMk/>
            <pc:sldMk cId="399202742" sldId="265"/>
            <ac:spMk id="3" creationId="{AFC5CD15-7D0D-EFDD-7ECD-613623BB2A07}"/>
          </ac:spMkLst>
        </pc:spChg>
        <pc:spChg chg="mod">
          <ac:chgData name="Krishna Kant Dubey" userId="cd28fa1e1902c48d" providerId="LiveId" clId="{58D190E9-1125-499B-8C31-6A847451639F}" dt="2025-08-05T11:55:08.660" v="5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58D190E9-1125-499B-8C31-6A847451639F}" dt="2025-08-05T11:55:22.633" v="60" actId="207"/>
          <ac:spMkLst>
            <pc:docMk/>
            <pc:sldMk cId="399202742" sldId="265"/>
            <ac:spMk id="12" creationId="{AF7D46D2-533F-1296-B032-D1CF4FD9DBAA}"/>
          </ac:spMkLst>
        </pc:spChg>
        <pc:picChg chg="mod">
          <ac:chgData name="Krishna Kant Dubey" userId="cd28fa1e1902c48d" providerId="LiveId" clId="{58D190E9-1125-499B-8C31-6A847451639F}" dt="2025-08-05T11:55:16.714" v="59" actId="1076"/>
          <ac:picMkLst>
            <pc:docMk/>
            <pc:sldMk cId="399202742" sldId="265"/>
            <ac:picMk id="9" creationId="{8955E954-35E1-4D04-E341-E889BAC67061}"/>
          </ac:picMkLst>
        </pc:picChg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  <pc:spChg chg="add">
          <ac:chgData name="Krishna Kant Dubey" userId="cd28fa1e1902c48d" providerId="LiveId" clId="{58D190E9-1125-499B-8C31-6A847451639F}" dt="2025-08-05T11:57:06.352" v="61"/>
          <ac:spMkLst>
            <pc:docMk/>
            <pc:sldMk cId="683079510" sldId="266"/>
            <ac:spMk id="2" creationId="{9F3D4E7B-68EF-13FB-FFAD-8990EFCACD96}"/>
          </ac:spMkLst>
        </pc:spChg>
        <pc:spChg chg="add">
          <ac:chgData name="Krishna Kant Dubey" userId="cd28fa1e1902c48d" providerId="LiveId" clId="{58D190E9-1125-499B-8C31-6A847451639F}" dt="2025-08-05T11:57:36.030" v="66"/>
          <ac:spMkLst>
            <pc:docMk/>
            <pc:sldMk cId="683079510" sldId="266"/>
            <ac:spMk id="3" creationId="{7D59D6FF-3975-63C2-D61D-4425E7F7BF9D}"/>
          </ac:spMkLst>
        </pc:spChg>
        <pc:spChg chg="mod">
          <ac:chgData name="Krishna Kant Dubey" userId="cd28fa1e1902c48d" providerId="LiveId" clId="{58D190E9-1125-499B-8C31-6A847451639F}" dt="2025-08-05T11:59:12.252" v="79" actId="2057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58D190E9-1125-499B-8C31-6A847451639F}" dt="2025-08-05T11:57:46.873" v="67"/>
          <ac:spMkLst>
            <pc:docMk/>
            <pc:sldMk cId="683079510" sldId="266"/>
            <ac:spMk id="12" creationId="{89F74BDC-5767-C934-24C4-C19928184E94}"/>
          </ac:spMkLst>
        </pc:spChg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  <pc:spChg chg="mod">
          <ac:chgData name="Krishna Kant Dubey" userId="cd28fa1e1902c48d" providerId="LiveId" clId="{58D190E9-1125-499B-8C31-6A847451639F}" dt="2025-08-05T11:59:33.443" v="85" actId="20577"/>
          <ac:spMkLst>
            <pc:docMk/>
            <pc:sldMk cId="2907971348" sldId="267"/>
            <ac:spMk id="4" creationId="{0D9720E8-3F22-14D0-4F29-53CDC4A32826}"/>
          </ac:spMkLst>
        </pc:spChg>
        <pc:spChg chg="mod">
          <ac:chgData name="Krishna Kant Dubey" userId="cd28fa1e1902c48d" providerId="LiveId" clId="{58D190E9-1125-499B-8C31-6A847451639F}" dt="2025-08-05T11:59:28.667" v="84" actId="207"/>
          <ac:spMkLst>
            <pc:docMk/>
            <pc:sldMk cId="2907971348" sldId="267"/>
            <ac:spMk id="12" creationId="{0EFB8716-283A-9AF7-D919-80CCB1232A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Governance Essentials: Ensuring Quality and Compliance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Establish the importance of data governance in maintaining data quality and compliance</a:t>
            </a:r>
          </a:p>
          <a:p>
            <a:r>
              <a:rPr lang="en-US" b="1" dirty="0">
                <a:solidFill>
                  <a:srgbClr val="002060"/>
                </a:solidFill>
              </a:rPr>
              <a:t>Compliance, emphasizing best practices for effective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11479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What Is Data Governance?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604A4-D687-2C4C-32B9-200BFDD9E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3336"/>
            <a:ext cx="1005964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</a:rPr>
              <a:t>Data governance is the framework of policies, procedures, roles, and standards that guide how data is managed, accessed, and used across an organization.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2060"/>
                </a:solidFill>
              </a:rPr>
              <a:t>It ensures that data remains accurate, secure, and compliant throughout its lifecycle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6501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Establishes Standards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2060"/>
                </a:solidFill>
              </a:rPr>
              <a:t>Defines what “good” data looks like—accuracy, completeness, consistency, and timeliness.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• Sets metrics and benchmarks for evaluating data quality.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Assigns Responsibility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2060"/>
                </a:solidFill>
              </a:rPr>
              <a:t>Designates data owners and stewards to oversee data quality in specific domains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Enforces Processes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Implements procedures for data validation, cleansing,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Regulatory Adherence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Helps meet legal requirements like GDPR, HIPAA, and CCPA by </a:t>
            </a:r>
            <a:r>
              <a:rPr lang="en-US" altLang="en-US" b="1" dirty="0" err="1">
                <a:solidFill>
                  <a:srgbClr val="002060"/>
                </a:solidFill>
              </a:rPr>
              <a:t>enforci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ng data privacy and protection policies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8AF93-121B-3DEC-8247-0F73DC58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7BE98F-BF8B-0190-DEED-34FD34409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EFB8716-283A-9AF7-D919-80CCB123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C00000"/>
                </a:solidFill>
              </a:rPr>
              <a:t>Risk Mitigation</a:t>
            </a:r>
            <a:br>
              <a:rPr lang="en-US" alt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720E8-3F22-14D0-4F29-53CDC4A3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Reduces the likelihood of data breaches and non-compliance penalties</a:t>
            </a:r>
          </a:p>
        </p:txBody>
      </p:sp>
    </p:spTree>
    <p:extLst>
      <p:ext uri="{BB962C8B-B14F-4D97-AF65-F5344CB8AC3E}">
        <p14:creationId xmlns:p14="http://schemas.microsoft.com/office/powerpoint/2010/main" val="29079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252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Data Governance Essentials: Ensuring Quality and Compliance</vt:lpstr>
      <vt:lpstr>Agenda</vt:lpstr>
      <vt:lpstr>    What Is Data Governance?     </vt:lpstr>
      <vt:lpstr>       Establishes Standards       </vt:lpstr>
      <vt:lpstr>     Assigns Responsibility       </vt:lpstr>
      <vt:lpstr>       Enforces Processes       </vt:lpstr>
      <vt:lpstr>       Regulatory Adherence       </vt:lpstr>
      <vt:lpstr>        Risk Mitigation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2025-08-05T12:00:34Z</dcterms:modified>
</cp:coreProperties>
</file>