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6" r:id="rId3"/>
    <p:sldId id="259" r:id="rId4"/>
    <p:sldId id="262" r:id="rId5"/>
    <p:sldId id="263" r:id="rId6"/>
    <p:sldId id="268" r:id="rId7"/>
    <p:sldId id="264" r:id="rId8"/>
    <p:sldId id="265" r:id="rId9"/>
    <p:sldId id="269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Kant Dubey" userId="cd28fa1e1902c48d" providerId="LiveId" clId="{FBF00799-624A-465B-9741-232D1B418C6C}"/>
    <pc:docChg chg="addSld delSld modSld">
      <pc:chgData name="Krishna Kant Dubey" userId="cd28fa1e1902c48d" providerId="LiveId" clId="{FBF00799-624A-465B-9741-232D1B418C6C}" dt="2025-08-04T12:31:41.406" v="83" actId="113"/>
      <pc:docMkLst>
        <pc:docMk/>
      </pc:docMkLst>
      <pc:sldChg chg="modSp mod">
        <pc:chgData name="Krishna Kant Dubey" userId="cd28fa1e1902c48d" providerId="LiveId" clId="{FBF00799-624A-465B-9741-232D1B418C6C}" dt="2025-08-04T10:58:57.190" v="21" actId="20577"/>
        <pc:sldMkLst>
          <pc:docMk/>
          <pc:sldMk cId="1080327146" sldId="256"/>
        </pc:sldMkLst>
        <pc:spChg chg="mod">
          <ac:chgData name="Krishna Kant Dubey" userId="cd28fa1e1902c48d" providerId="LiveId" clId="{FBF00799-624A-465B-9741-232D1B418C6C}" dt="2025-08-04T10:58:57.190" v="21" actId="2057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FBF00799-624A-465B-9741-232D1B418C6C}" dt="2025-08-04T11:07:32.865" v="51" actId="20577"/>
        <pc:sldMkLst>
          <pc:docMk/>
          <pc:sldMk cId="2701513036" sldId="259"/>
        </pc:sldMkLst>
        <pc:spChg chg="mod">
          <ac:chgData name="Krishna Kant Dubey" userId="cd28fa1e1902c48d" providerId="LiveId" clId="{FBF00799-624A-465B-9741-232D1B418C6C}" dt="2025-08-04T11:07:32.865" v="51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del">
        <pc:chgData name="Krishna Kant Dubey" userId="cd28fa1e1902c48d" providerId="LiveId" clId="{FBF00799-624A-465B-9741-232D1B418C6C}" dt="2025-08-04T12:14:14.100" v="58" actId="2696"/>
        <pc:sldMkLst>
          <pc:docMk/>
          <pc:sldMk cId="131540703" sldId="260"/>
        </pc:sldMkLst>
      </pc:sldChg>
      <pc:sldChg chg="modSp mod">
        <pc:chgData name="Krishna Kant Dubey" userId="cd28fa1e1902c48d" providerId="LiveId" clId="{FBF00799-624A-465B-9741-232D1B418C6C}" dt="2025-08-04T12:16:00.525" v="63" actId="207"/>
        <pc:sldMkLst>
          <pc:docMk/>
          <pc:sldMk cId="1248854694" sldId="262"/>
        </pc:sldMkLst>
        <pc:spChg chg="mod">
          <ac:chgData name="Krishna Kant Dubey" userId="cd28fa1e1902c48d" providerId="LiveId" clId="{FBF00799-624A-465B-9741-232D1B418C6C}" dt="2025-08-04T12:13:57.474" v="55" actId="14100"/>
          <ac:spMkLst>
            <pc:docMk/>
            <pc:sldMk cId="1248854694" sldId="262"/>
            <ac:spMk id="4" creationId="{2DC93587-953D-FBE6-A4B6-5060E75B821F}"/>
          </ac:spMkLst>
        </pc:spChg>
        <pc:spChg chg="mod">
          <ac:chgData name="Krishna Kant Dubey" userId="cd28fa1e1902c48d" providerId="LiveId" clId="{FBF00799-624A-465B-9741-232D1B418C6C}" dt="2025-08-04T12:16:00.525" v="63" actId="207"/>
          <ac:spMkLst>
            <pc:docMk/>
            <pc:sldMk cId="1248854694" sldId="262"/>
            <ac:spMk id="12" creationId="{5AF4F4BF-6716-49E6-9582-E583D0D30CE3}"/>
          </ac:spMkLst>
        </pc:spChg>
      </pc:sldChg>
      <pc:sldChg chg="modSp mod">
        <pc:chgData name="Krishna Kant Dubey" userId="cd28fa1e1902c48d" providerId="LiveId" clId="{FBF00799-624A-465B-9741-232D1B418C6C}" dt="2025-08-04T12:16:21.588" v="65" actId="207"/>
        <pc:sldMkLst>
          <pc:docMk/>
          <pc:sldMk cId="2660052111" sldId="263"/>
        </pc:sldMkLst>
        <pc:spChg chg="mod">
          <ac:chgData name="Krishna Kant Dubey" userId="cd28fa1e1902c48d" providerId="LiveId" clId="{FBF00799-624A-465B-9741-232D1B418C6C}" dt="2025-08-04T12:15:13.674" v="62" actId="14100"/>
          <ac:spMkLst>
            <pc:docMk/>
            <pc:sldMk cId="2660052111" sldId="263"/>
            <ac:spMk id="4" creationId="{F4AE14C3-8C25-1D3D-DCD6-A82B15F24B78}"/>
          </ac:spMkLst>
        </pc:spChg>
        <pc:spChg chg="mod">
          <ac:chgData name="Krishna Kant Dubey" userId="cd28fa1e1902c48d" providerId="LiveId" clId="{FBF00799-624A-465B-9741-232D1B418C6C}" dt="2025-08-04T12:16:21.588" v="65" actId="207"/>
          <ac:spMkLst>
            <pc:docMk/>
            <pc:sldMk cId="2660052111" sldId="263"/>
            <ac:spMk id="12" creationId="{78ACB7A0-3BC5-251C-D931-C89480BA266B}"/>
          </ac:spMkLst>
        </pc:spChg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233625222" sldId="264"/>
        </pc:sldMkLst>
      </pc:sldChg>
      <pc:sldChg chg="add">
        <pc:chgData name="Krishna Kant Dubey" userId="cd28fa1e1902c48d" providerId="LiveId" clId="{FBF00799-624A-465B-9741-232D1B418C6C}" dt="2025-08-04T12:16:55.841" v="68" actId="2890"/>
        <pc:sldMkLst>
          <pc:docMk/>
          <pc:sldMk cId="2523703413" sldId="264"/>
        </pc:sldMkLst>
      </pc:sldChg>
      <pc:sldChg chg="modSp add mod">
        <pc:chgData name="Krishna Kant Dubey" userId="cd28fa1e1902c48d" providerId="LiveId" clId="{FBF00799-624A-465B-9741-232D1B418C6C}" dt="2025-08-04T12:31:41.406" v="83" actId="113"/>
        <pc:sldMkLst>
          <pc:docMk/>
          <pc:sldMk cId="399202742" sldId="265"/>
        </pc:sldMkLst>
        <pc:spChg chg="mod">
          <ac:chgData name="Krishna Kant Dubey" userId="cd28fa1e1902c48d" providerId="LiveId" clId="{FBF00799-624A-465B-9741-232D1B418C6C}" dt="2025-08-04T12:31:41.406" v="83" actId="113"/>
          <ac:spMkLst>
            <pc:docMk/>
            <pc:sldMk cId="399202742" sldId="265"/>
            <ac:spMk id="4" creationId="{FF3DE71D-18C1-F90D-D838-39E980B6F1FE}"/>
          </ac:spMkLst>
        </pc:spChg>
        <pc:spChg chg="mod">
          <ac:chgData name="Krishna Kant Dubey" userId="cd28fa1e1902c48d" providerId="LiveId" clId="{FBF00799-624A-465B-9741-232D1B418C6C}" dt="2025-08-04T12:26:42.201" v="72" actId="207"/>
          <ac:spMkLst>
            <pc:docMk/>
            <pc:sldMk cId="399202742" sldId="265"/>
            <ac:spMk id="12" creationId="{AF7D46D2-533F-1296-B032-D1CF4FD9DBAA}"/>
          </ac:spMkLst>
        </pc:spChg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465851192" sldId="265"/>
        </pc:sldMkLst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435377750" sldId="266"/>
        </pc:sldMkLst>
      </pc:sldChg>
      <pc:sldChg chg="modSp add mod">
        <pc:chgData name="Krishna Kant Dubey" userId="cd28fa1e1902c48d" providerId="LiveId" clId="{FBF00799-624A-465B-9741-232D1B418C6C}" dt="2025-08-04T12:31:35.298" v="82" actId="207"/>
        <pc:sldMkLst>
          <pc:docMk/>
          <pc:sldMk cId="683079510" sldId="266"/>
        </pc:sldMkLst>
        <pc:spChg chg="mod">
          <ac:chgData name="Krishna Kant Dubey" userId="cd28fa1e1902c48d" providerId="LiveId" clId="{FBF00799-624A-465B-9741-232D1B418C6C}" dt="2025-08-04T12:31:35.298" v="82" actId="207"/>
          <ac:spMkLst>
            <pc:docMk/>
            <pc:sldMk cId="683079510" sldId="266"/>
            <ac:spMk id="4" creationId="{BFC36A6F-8ECC-DBEC-D2B5-859C81C52A79}"/>
          </ac:spMkLst>
        </pc:spChg>
        <pc:spChg chg="mod">
          <ac:chgData name="Krishna Kant Dubey" userId="cd28fa1e1902c48d" providerId="LiveId" clId="{FBF00799-624A-465B-9741-232D1B418C6C}" dt="2025-08-04T12:28:53.575" v="79" actId="113"/>
          <ac:spMkLst>
            <pc:docMk/>
            <pc:sldMk cId="683079510" sldId="266"/>
            <ac:spMk id="12" creationId="{89F74BDC-5767-C934-24C4-C19928184E94}"/>
          </ac:spMkLst>
        </pc:spChg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2659771405" sldId="267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252517691" sldId="268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4067245570" sldId="270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1653630643" sldId="271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883240827" sldId="275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753172050" sldId="276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1207225267" sldId="277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4225023914" sldId="278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52878519" sldId="279"/>
        </pc:sldMkLst>
      </pc:sldChg>
    </pc:docChg>
  </pc:docChgLst>
  <pc:docChgLst>
    <pc:chgData name="Krishna Kant Dubey" userId="cd28fa1e1902c48d" providerId="LiveId" clId="{C25965B4-467B-42C7-B490-FA5BBB9C96E3}"/>
    <pc:docChg chg="undo redo custSel addSld delSld modSld sldOrd">
      <pc:chgData name="Krishna Kant Dubey" userId="cd28fa1e1902c48d" providerId="LiveId" clId="{C25965B4-467B-42C7-B490-FA5BBB9C96E3}" dt="2025-08-05T13:53:48.959" v="474" actId="108"/>
      <pc:docMkLst>
        <pc:docMk/>
      </pc:docMkLst>
      <pc:sldChg chg="modSp mod ord">
        <pc:chgData name="Krishna Kant Dubey" userId="cd28fa1e1902c48d" providerId="LiveId" clId="{C25965B4-467B-42C7-B490-FA5BBB9C96E3}" dt="2025-08-05T13:13:42.661" v="104"/>
        <pc:sldMkLst>
          <pc:docMk/>
          <pc:sldMk cId="1080327146" sldId="256"/>
        </pc:sldMkLst>
        <pc:spChg chg="mod">
          <ac:chgData name="Krishna Kant Dubey" userId="cd28fa1e1902c48d" providerId="LiveId" clId="{C25965B4-467B-42C7-B490-FA5BBB9C96E3}" dt="2025-08-05T12:02:32.411" v="2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C25965B4-467B-42C7-B490-FA5BBB9C96E3}" dt="2025-08-05T13:43:00.197" v="314" actId="113"/>
        <pc:sldMkLst>
          <pc:docMk/>
          <pc:sldMk cId="2701513036" sldId="259"/>
        </pc:sldMkLst>
        <pc:spChg chg="mod">
          <ac:chgData name="Krishna Kant Dubey" userId="cd28fa1e1902c48d" providerId="LiveId" clId="{C25965B4-467B-42C7-B490-FA5BBB9C96E3}" dt="2025-08-05T13:43:00.197" v="314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addSp modSp mod">
        <pc:chgData name="Krishna Kant Dubey" userId="cd28fa1e1902c48d" providerId="LiveId" clId="{C25965B4-467B-42C7-B490-FA5BBB9C96E3}" dt="2025-08-05T13:13:36.927" v="102"/>
        <pc:sldMkLst>
          <pc:docMk/>
          <pc:sldMk cId="1248854694" sldId="262"/>
        </pc:sldMkLst>
        <pc:spChg chg="mod">
          <ac:chgData name="Krishna Kant Dubey" userId="cd28fa1e1902c48d" providerId="LiveId" clId="{C25965B4-467B-42C7-B490-FA5BBB9C96E3}" dt="2025-08-05T13:13:36.927" v="102"/>
          <ac:spMkLst>
            <pc:docMk/>
            <pc:sldMk cId="1248854694" sldId="262"/>
            <ac:spMk id="2" creationId="{8FB604A4-D687-2C4C-32B9-200BFDD9E2B7}"/>
          </ac:spMkLst>
        </pc:spChg>
        <pc:spChg chg="add mod">
          <ac:chgData name="Krishna Kant Dubey" userId="cd28fa1e1902c48d" providerId="LiveId" clId="{C25965B4-467B-42C7-B490-FA5BBB9C96E3}" dt="2025-08-05T12:05:42.974" v="35"/>
          <ac:spMkLst>
            <pc:docMk/>
            <pc:sldMk cId="1248854694" sldId="262"/>
            <ac:spMk id="4" creationId="{62BFE4CD-A619-B7DF-0120-03F6090747B8}"/>
          </ac:spMkLst>
        </pc:spChg>
        <pc:spChg chg="mod">
          <ac:chgData name="Krishna Kant Dubey" userId="cd28fa1e1902c48d" providerId="LiveId" clId="{C25965B4-467B-42C7-B490-FA5BBB9C96E3}" dt="2025-08-05T12:06:30.471" v="39" actId="20577"/>
          <ac:spMkLst>
            <pc:docMk/>
            <pc:sldMk cId="1248854694" sldId="262"/>
            <ac:spMk id="12" creationId="{5AF4F4BF-6716-49E6-9582-E583D0D30CE3}"/>
          </ac:spMkLst>
        </pc:spChg>
        <pc:graphicFrameChg chg="add mod">
          <ac:chgData name="Krishna Kant Dubey" userId="cd28fa1e1902c48d" providerId="LiveId" clId="{C25965B4-467B-42C7-B490-FA5BBB9C96E3}" dt="2025-08-05T12:05:41.359" v="34"/>
          <ac:graphicFrameMkLst>
            <pc:docMk/>
            <pc:sldMk cId="1248854694" sldId="262"/>
            <ac:graphicFrameMk id="3" creationId="{84D298CD-5C65-1B27-E98E-ADDA52E78F89}"/>
          </ac:graphicFrameMkLst>
        </pc:graphicFrameChg>
      </pc:sldChg>
      <pc:sldChg chg="modSp mod">
        <pc:chgData name="Krishna Kant Dubey" userId="cd28fa1e1902c48d" providerId="LiveId" clId="{C25965B4-467B-42C7-B490-FA5BBB9C96E3}" dt="2025-08-05T13:47:00.733" v="435" actId="20577"/>
        <pc:sldMkLst>
          <pc:docMk/>
          <pc:sldMk cId="2660052111" sldId="263"/>
        </pc:sldMkLst>
        <pc:spChg chg="mod">
          <ac:chgData name="Krishna Kant Dubey" userId="cd28fa1e1902c48d" providerId="LiveId" clId="{C25965B4-467B-42C7-B490-FA5BBB9C96E3}" dt="2025-08-05T13:47:00.733" v="435" actId="20577"/>
          <ac:spMkLst>
            <pc:docMk/>
            <pc:sldMk cId="2660052111" sldId="263"/>
            <ac:spMk id="4" creationId="{F4AE14C3-8C25-1D3D-DCD6-A82B15F24B78}"/>
          </ac:spMkLst>
        </pc:spChg>
        <pc:spChg chg="mod">
          <ac:chgData name="Krishna Kant Dubey" userId="cd28fa1e1902c48d" providerId="LiveId" clId="{C25965B4-467B-42C7-B490-FA5BBB9C96E3}" dt="2025-08-05T13:46:36.416" v="403" actId="1035"/>
          <ac:spMkLst>
            <pc:docMk/>
            <pc:sldMk cId="2660052111" sldId="263"/>
            <ac:spMk id="12" creationId="{78ACB7A0-3BC5-251C-D931-C89480BA266B}"/>
          </ac:spMkLst>
        </pc:spChg>
      </pc:sldChg>
      <pc:sldChg chg="modSp mod">
        <pc:chgData name="Krishna Kant Dubey" userId="cd28fa1e1902c48d" providerId="LiveId" clId="{C25965B4-467B-42C7-B490-FA5BBB9C96E3}" dt="2025-08-05T13:50:39.425" v="455" actId="20577"/>
        <pc:sldMkLst>
          <pc:docMk/>
          <pc:sldMk cId="2523703413" sldId="264"/>
        </pc:sldMkLst>
        <pc:spChg chg="mod">
          <ac:chgData name="Krishna Kant Dubey" userId="cd28fa1e1902c48d" providerId="LiveId" clId="{C25965B4-467B-42C7-B490-FA5BBB9C96E3}" dt="2025-08-05T13:50:39.425" v="455" actId="20577"/>
          <ac:spMkLst>
            <pc:docMk/>
            <pc:sldMk cId="2523703413" sldId="264"/>
            <ac:spMk id="4" creationId="{EC1D2DDA-90E8-B7EE-F0CB-8E9B0DE56569}"/>
          </ac:spMkLst>
        </pc:spChg>
        <pc:spChg chg="mod">
          <ac:chgData name="Krishna Kant Dubey" userId="cd28fa1e1902c48d" providerId="LiveId" clId="{C25965B4-467B-42C7-B490-FA5BBB9C96E3}" dt="2025-08-05T13:43:28.004" v="316" actId="113"/>
          <ac:spMkLst>
            <pc:docMk/>
            <pc:sldMk cId="2523703413" sldId="264"/>
            <ac:spMk id="12" creationId="{25848963-5BBD-311D-2AF5-D840E6C2AFC0}"/>
          </ac:spMkLst>
        </pc:spChg>
      </pc:sldChg>
      <pc:sldChg chg="modSp mod">
        <pc:chgData name="Krishna Kant Dubey" userId="cd28fa1e1902c48d" providerId="LiveId" clId="{C25965B4-467B-42C7-B490-FA5BBB9C96E3}" dt="2025-08-05T13:49:14.320" v="454" actId="20577"/>
        <pc:sldMkLst>
          <pc:docMk/>
          <pc:sldMk cId="399202742" sldId="265"/>
        </pc:sldMkLst>
        <pc:spChg chg="mod">
          <ac:chgData name="Krishna Kant Dubey" userId="cd28fa1e1902c48d" providerId="LiveId" clId="{C25965B4-467B-42C7-B490-FA5BBB9C96E3}" dt="2025-08-05T13:49:14.320" v="454" actId="20577"/>
          <ac:spMkLst>
            <pc:docMk/>
            <pc:sldMk cId="399202742" sldId="265"/>
            <ac:spMk id="4" creationId="{FF3DE71D-18C1-F90D-D838-39E980B6F1FE}"/>
          </ac:spMkLst>
        </pc:spChg>
        <pc:spChg chg="mod">
          <ac:chgData name="Krishna Kant Dubey" userId="cd28fa1e1902c48d" providerId="LiveId" clId="{C25965B4-467B-42C7-B490-FA5BBB9C96E3}" dt="2025-08-05T13:16:27.843" v="118" actId="207"/>
          <ac:spMkLst>
            <pc:docMk/>
            <pc:sldMk cId="399202742" sldId="265"/>
            <ac:spMk id="12" creationId="{AF7D46D2-533F-1296-B032-D1CF4FD9DBAA}"/>
          </ac:spMkLst>
        </pc:spChg>
      </pc:sldChg>
      <pc:sldChg chg="del">
        <pc:chgData name="Krishna Kant Dubey" userId="cd28fa1e1902c48d" providerId="LiveId" clId="{C25965B4-467B-42C7-B490-FA5BBB9C96E3}" dt="2025-08-05T13:33:04.830" v="283" actId="2696"/>
        <pc:sldMkLst>
          <pc:docMk/>
          <pc:sldMk cId="683079510" sldId="266"/>
        </pc:sldMkLst>
      </pc:sldChg>
      <pc:sldChg chg="del">
        <pc:chgData name="Krishna Kant Dubey" userId="cd28fa1e1902c48d" providerId="LiveId" clId="{C25965B4-467B-42C7-B490-FA5BBB9C96E3}" dt="2025-08-05T13:33:04.830" v="283" actId="2696"/>
        <pc:sldMkLst>
          <pc:docMk/>
          <pc:sldMk cId="2907971348" sldId="267"/>
        </pc:sldMkLst>
      </pc:sldChg>
      <pc:sldChg chg="modSp add mod">
        <pc:chgData name="Krishna Kant Dubey" userId="cd28fa1e1902c48d" providerId="LiveId" clId="{C25965B4-467B-42C7-B490-FA5BBB9C96E3}" dt="2025-08-05T13:48:22.976" v="452" actId="20577"/>
        <pc:sldMkLst>
          <pc:docMk/>
          <pc:sldMk cId="4181012617" sldId="268"/>
        </pc:sldMkLst>
        <pc:spChg chg="mod">
          <ac:chgData name="Krishna Kant Dubey" userId="cd28fa1e1902c48d" providerId="LiveId" clId="{C25965B4-467B-42C7-B490-FA5BBB9C96E3}" dt="2025-08-05T13:48:22.976" v="452" actId="20577"/>
          <ac:spMkLst>
            <pc:docMk/>
            <pc:sldMk cId="4181012617" sldId="268"/>
            <ac:spMk id="4" creationId="{F484C06C-77EB-8583-AD1D-F4CCB65030B7}"/>
          </ac:spMkLst>
        </pc:spChg>
      </pc:sldChg>
      <pc:sldChg chg="modSp add mod">
        <pc:chgData name="Krishna Kant Dubey" userId="cd28fa1e1902c48d" providerId="LiveId" clId="{C25965B4-467B-42C7-B490-FA5BBB9C96E3}" dt="2025-08-05T13:53:48.959" v="474" actId="108"/>
        <pc:sldMkLst>
          <pc:docMk/>
          <pc:sldMk cId="3190292251" sldId="269"/>
        </pc:sldMkLst>
        <pc:spChg chg="mod">
          <ac:chgData name="Krishna Kant Dubey" userId="cd28fa1e1902c48d" providerId="LiveId" clId="{C25965B4-467B-42C7-B490-FA5BBB9C96E3}" dt="2025-08-05T13:53:48.959" v="474" actId="108"/>
          <ac:spMkLst>
            <pc:docMk/>
            <pc:sldMk cId="3190292251" sldId="269"/>
            <ac:spMk id="4" creationId="{851C5113-ACA7-7E00-D406-9D827C8F5819}"/>
          </ac:spMkLst>
        </pc:spChg>
      </pc:sldChg>
    </pc:docChg>
  </pc:docChgLst>
  <pc:docChgLst>
    <pc:chgData name="Krishna Kant Dubey" userId="cd28fa1e1902c48d" providerId="LiveId" clId="{34437D65-450D-425C-8588-D221E875ABD1}"/>
    <pc:docChg chg="modSld">
      <pc:chgData name="Krishna Kant Dubey" userId="cd28fa1e1902c48d" providerId="LiveId" clId="{34437D65-450D-425C-8588-D221E875ABD1}" dt="2025-08-05T10:53:47.201" v="4" actId="113"/>
      <pc:docMkLst>
        <pc:docMk/>
      </pc:docMkLst>
      <pc:sldChg chg="modSp mod">
        <pc:chgData name="Krishna Kant Dubey" userId="cd28fa1e1902c48d" providerId="LiveId" clId="{34437D65-450D-425C-8588-D221E875ABD1}" dt="2025-08-05T10:53:47.201" v="4" actId="113"/>
        <pc:sldMkLst>
          <pc:docMk/>
          <pc:sldMk cId="1080327146" sldId="256"/>
        </pc:sldMkLst>
        <pc:spChg chg="mod">
          <ac:chgData name="Krishna Kant Dubey" userId="cd28fa1e1902c48d" providerId="LiveId" clId="{34437D65-450D-425C-8588-D221E875ABD1}" dt="2025-08-05T10:53:47.201" v="4" actId="113"/>
          <ac:spMkLst>
            <pc:docMk/>
            <pc:sldMk cId="1080327146" sldId="256"/>
            <ac:spMk id="12" creationId="{941B6D05-14FE-733C-BADE-E07A8CDD1589}"/>
          </ac:spMkLst>
        </pc:spChg>
      </pc:sldChg>
    </pc:docChg>
  </pc:docChgLst>
  <pc:docChgLst>
    <pc:chgData name="Krishna Kant Dubey" userId="cd28fa1e1902c48d" providerId="LiveId" clId="{2D1B2E79-9D7A-4EB1-808D-37486EEE87D0}"/>
    <pc:docChg chg="undo custSel modSld">
      <pc:chgData name="Krishna Kant Dubey" userId="cd28fa1e1902c48d" providerId="LiveId" clId="{2D1B2E79-9D7A-4EB1-808D-37486EEE87D0}" dt="2025-08-05T11:39:32.035" v="192" actId="20577"/>
      <pc:docMkLst>
        <pc:docMk/>
      </pc:docMkLst>
      <pc:sldChg chg="modSp mod">
        <pc:chgData name="Krishna Kant Dubey" userId="cd28fa1e1902c48d" providerId="LiveId" clId="{2D1B2E79-9D7A-4EB1-808D-37486EEE87D0}" dt="2025-08-05T11:18:15.085" v="3" actId="113"/>
        <pc:sldMkLst>
          <pc:docMk/>
          <pc:sldMk cId="1080327146" sldId="256"/>
        </pc:sldMkLst>
        <pc:spChg chg="mod">
          <ac:chgData name="Krishna Kant Dubey" userId="cd28fa1e1902c48d" providerId="LiveId" clId="{2D1B2E79-9D7A-4EB1-808D-37486EEE87D0}" dt="2025-08-05T11:18:15.085" v="3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2D1B2E79-9D7A-4EB1-808D-37486EEE87D0}" dt="2025-08-05T11:23:55.188" v="21" actId="113"/>
        <pc:sldMkLst>
          <pc:docMk/>
          <pc:sldMk cId="2701513036" sldId="259"/>
        </pc:sldMkLst>
        <pc:spChg chg="mod">
          <ac:chgData name="Krishna Kant Dubey" userId="cd28fa1e1902c48d" providerId="LiveId" clId="{2D1B2E79-9D7A-4EB1-808D-37486EEE87D0}" dt="2025-08-05T11:23:55.188" v="21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addSp delSp modSp mod">
        <pc:chgData name="Krishna Kant Dubey" userId="cd28fa1e1902c48d" providerId="LiveId" clId="{2D1B2E79-9D7A-4EB1-808D-37486EEE87D0}" dt="2025-08-05T11:39:32.035" v="192" actId="20577"/>
        <pc:sldMkLst>
          <pc:docMk/>
          <pc:sldMk cId="1248854694" sldId="262"/>
        </pc:sldMkLst>
        <pc:spChg chg="add mod">
          <ac:chgData name="Krishna Kant Dubey" userId="cd28fa1e1902c48d" providerId="LiveId" clId="{2D1B2E79-9D7A-4EB1-808D-37486EEE87D0}" dt="2025-08-05T11:39:32.035" v="192" actId="20577"/>
          <ac:spMkLst>
            <pc:docMk/>
            <pc:sldMk cId="1248854694" sldId="262"/>
            <ac:spMk id="2" creationId="{8FB604A4-D687-2C4C-32B9-200BFDD9E2B7}"/>
          </ac:spMkLst>
        </pc:spChg>
        <pc:spChg chg="del">
          <ac:chgData name="Krishna Kant Dubey" userId="cd28fa1e1902c48d" providerId="LiveId" clId="{2D1B2E79-9D7A-4EB1-808D-37486EEE87D0}" dt="2025-08-05T11:26:46.909" v="36"/>
          <ac:spMkLst>
            <pc:docMk/>
            <pc:sldMk cId="1248854694" sldId="262"/>
            <ac:spMk id="4" creationId="{2DC93587-953D-FBE6-A4B6-5060E75B821F}"/>
          </ac:spMkLst>
        </pc:spChg>
        <pc:spChg chg="mod">
          <ac:chgData name="Krishna Kant Dubey" userId="cd28fa1e1902c48d" providerId="LiveId" clId="{2D1B2E79-9D7A-4EB1-808D-37486EEE87D0}" dt="2025-08-05T11:28:44.776" v="106" actId="20577"/>
          <ac:spMkLst>
            <pc:docMk/>
            <pc:sldMk cId="1248854694" sldId="262"/>
            <ac:spMk id="12" creationId="{5AF4F4BF-6716-49E6-9582-E583D0D30CE3}"/>
          </ac:spMkLst>
        </pc:spChg>
      </pc:sldChg>
      <pc:sldChg chg="addSp modSp mod">
        <pc:chgData name="Krishna Kant Dubey" userId="cd28fa1e1902c48d" providerId="LiveId" clId="{2D1B2E79-9D7A-4EB1-808D-37486EEE87D0}" dt="2025-08-05T11:32:13.866" v="135" actId="207"/>
        <pc:sldMkLst>
          <pc:docMk/>
          <pc:sldMk cId="2660052111" sldId="263"/>
        </pc:sldMkLst>
        <pc:spChg chg="add">
          <ac:chgData name="Krishna Kant Dubey" userId="cd28fa1e1902c48d" providerId="LiveId" clId="{2D1B2E79-9D7A-4EB1-808D-37486EEE87D0}" dt="2025-08-05T11:31:42.753" v="131"/>
          <ac:spMkLst>
            <pc:docMk/>
            <pc:sldMk cId="2660052111" sldId="263"/>
            <ac:spMk id="2" creationId="{E7A91893-D27F-ED38-FB22-8A10C5E57223}"/>
          </ac:spMkLst>
        </pc:spChg>
        <pc:spChg chg="add mod">
          <ac:chgData name="Krishna Kant Dubey" userId="cd28fa1e1902c48d" providerId="LiveId" clId="{2D1B2E79-9D7A-4EB1-808D-37486EEE87D0}" dt="2025-08-05T11:31:53.002" v="132"/>
          <ac:spMkLst>
            <pc:docMk/>
            <pc:sldMk cId="2660052111" sldId="263"/>
            <ac:spMk id="3" creationId="{188A89B7-335B-A082-F56B-8FD99F86CC90}"/>
          </ac:spMkLst>
        </pc:spChg>
        <pc:spChg chg="mod">
          <ac:chgData name="Krishna Kant Dubey" userId="cd28fa1e1902c48d" providerId="LiveId" clId="{2D1B2E79-9D7A-4EB1-808D-37486EEE87D0}" dt="2025-08-05T11:32:13.866" v="135" actId="207"/>
          <ac:spMkLst>
            <pc:docMk/>
            <pc:sldMk cId="2660052111" sldId="263"/>
            <ac:spMk id="4" creationId="{F4AE14C3-8C25-1D3D-DCD6-A82B15F24B78}"/>
          </ac:spMkLst>
        </pc:spChg>
        <pc:spChg chg="mod">
          <ac:chgData name="Krishna Kant Dubey" userId="cd28fa1e1902c48d" providerId="LiveId" clId="{2D1B2E79-9D7A-4EB1-808D-37486EEE87D0}" dt="2025-08-05T11:24:26.478" v="26" actId="207"/>
          <ac:spMkLst>
            <pc:docMk/>
            <pc:sldMk cId="2660052111" sldId="263"/>
            <ac:spMk id="12" creationId="{78ACB7A0-3BC5-251C-D931-C89480BA266B}"/>
          </ac:spMkLst>
        </pc:spChg>
      </pc:sldChg>
      <pc:sldChg chg="modSp mod">
        <pc:chgData name="Krishna Kant Dubey" userId="cd28fa1e1902c48d" providerId="LiveId" clId="{2D1B2E79-9D7A-4EB1-808D-37486EEE87D0}" dt="2025-08-05T11:34:25.838" v="148" actId="20577"/>
        <pc:sldMkLst>
          <pc:docMk/>
          <pc:sldMk cId="2523703413" sldId="264"/>
        </pc:sldMkLst>
        <pc:spChg chg="mod">
          <ac:chgData name="Krishna Kant Dubey" userId="cd28fa1e1902c48d" providerId="LiveId" clId="{2D1B2E79-9D7A-4EB1-808D-37486EEE87D0}" dt="2025-08-05T11:34:25.838" v="148" actId="20577"/>
          <ac:spMkLst>
            <pc:docMk/>
            <pc:sldMk cId="2523703413" sldId="264"/>
            <ac:spMk id="4" creationId="{EC1D2DDA-90E8-B7EE-F0CB-8E9B0DE56569}"/>
          </ac:spMkLst>
        </pc:spChg>
        <pc:spChg chg="mod">
          <ac:chgData name="Krishna Kant Dubey" userId="cd28fa1e1902c48d" providerId="LiveId" clId="{2D1B2E79-9D7A-4EB1-808D-37486EEE87D0}" dt="2025-08-05T11:24:45.187" v="29" actId="207"/>
          <ac:spMkLst>
            <pc:docMk/>
            <pc:sldMk cId="2523703413" sldId="264"/>
            <ac:spMk id="12" creationId="{25848963-5BBD-311D-2AF5-D840E6C2AFC0}"/>
          </ac:spMkLst>
        </pc:spChg>
      </pc:sldChg>
      <pc:sldChg chg="modSp mod">
        <pc:chgData name="Krishna Kant Dubey" userId="cd28fa1e1902c48d" providerId="LiveId" clId="{2D1B2E79-9D7A-4EB1-808D-37486EEE87D0}" dt="2025-08-05T11:35:36.968" v="155" actId="207"/>
        <pc:sldMkLst>
          <pc:docMk/>
          <pc:sldMk cId="399202742" sldId="265"/>
        </pc:sldMkLst>
        <pc:spChg chg="mod">
          <ac:chgData name="Krishna Kant Dubey" userId="cd28fa1e1902c48d" providerId="LiveId" clId="{2D1B2E79-9D7A-4EB1-808D-37486EEE87D0}" dt="2025-08-05T11:35:36.968" v="155" actId="207"/>
          <ac:spMkLst>
            <pc:docMk/>
            <pc:sldMk cId="399202742" sldId="265"/>
            <ac:spMk id="4" creationId="{FF3DE71D-18C1-F90D-D838-39E980B6F1FE}"/>
          </ac:spMkLst>
        </pc:spChg>
        <pc:spChg chg="mod">
          <ac:chgData name="Krishna Kant Dubey" userId="cd28fa1e1902c48d" providerId="LiveId" clId="{2D1B2E79-9D7A-4EB1-808D-37486EEE87D0}" dt="2025-08-05T11:25:07.940" v="32" actId="207"/>
          <ac:spMkLst>
            <pc:docMk/>
            <pc:sldMk cId="399202742" sldId="265"/>
            <ac:spMk id="12" creationId="{AF7D46D2-533F-1296-B032-D1CF4FD9DBAA}"/>
          </ac:spMkLst>
        </pc:spChg>
      </pc:sldChg>
      <pc:sldChg chg="modSp mod">
        <pc:chgData name="Krishna Kant Dubey" userId="cd28fa1e1902c48d" providerId="LiveId" clId="{2D1B2E79-9D7A-4EB1-808D-37486EEE87D0}" dt="2025-08-05T11:37:59.725" v="166" actId="207"/>
        <pc:sldMkLst>
          <pc:docMk/>
          <pc:sldMk cId="683079510" sldId="266"/>
        </pc:sldMkLst>
        <pc:spChg chg="mod">
          <ac:chgData name="Krishna Kant Dubey" userId="cd28fa1e1902c48d" providerId="LiveId" clId="{2D1B2E79-9D7A-4EB1-808D-37486EEE87D0}" dt="2025-08-05T11:37:59.725" v="166" actId="207"/>
          <ac:spMkLst>
            <pc:docMk/>
            <pc:sldMk cId="683079510" sldId="266"/>
            <ac:spMk id="4" creationId="{BFC36A6F-8ECC-DBEC-D2B5-859C81C52A79}"/>
          </ac:spMkLst>
        </pc:spChg>
        <pc:spChg chg="mod">
          <ac:chgData name="Krishna Kant Dubey" userId="cd28fa1e1902c48d" providerId="LiveId" clId="{2D1B2E79-9D7A-4EB1-808D-37486EEE87D0}" dt="2025-08-05T11:25:46.432" v="35" actId="207"/>
          <ac:spMkLst>
            <pc:docMk/>
            <pc:sldMk cId="683079510" sldId="266"/>
            <ac:spMk id="12" creationId="{89F74BDC-5767-C934-24C4-C19928184E94}"/>
          </ac:spMkLst>
        </pc:spChg>
      </pc:sldChg>
    </pc:docChg>
  </pc:docChgLst>
  <pc:docChgLst>
    <pc:chgData name="Krishna Kant Dubey" userId="cd28fa1e1902c48d" providerId="LiveId" clId="{D66E7EAC-AE87-492A-9EF6-5392BE37986D}"/>
    <pc:docChg chg="custSel addSld delSld modSld">
      <pc:chgData name="Krishna Kant Dubey" userId="cd28fa1e1902c48d" providerId="LiveId" clId="{D66E7EAC-AE87-492A-9EF6-5392BE37986D}" dt="2025-08-04T07:16:36.004" v="292" actId="2696"/>
      <pc:docMkLst>
        <pc:docMk/>
      </pc:docMkLst>
      <pc:sldChg chg="modSp mod">
        <pc:chgData name="Krishna Kant Dubey" userId="cd28fa1e1902c48d" providerId="LiveId" clId="{D66E7EAC-AE87-492A-9EF6-5392BE37986D}" dt="2025-07-30T12:31:37.399" v="24" actId="207"/>
        <pc:sldMkLst>
          <pc:docMk/>
          <pc:sldMk cId="1080327146" sldId="256"/>
        </pc:sldMkLst>
        <pc:spChg chg="mod">
          <ac:chgData name="Krishna Kant Dubey" userId="cd28fa1e1902c48d" providerId="LiveId" clId="{D66E7EAC-AE87-492A-9EF6-5392BE37986D}" dt="2025-07-30T12:31:37.399" v="24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D66E7EAC-AE87-492A-9EF6-5392BE37986D}" dt="2025-07-30T12:33:18.650" v="32"/>
        <pc:sldMkLst>
          <pc:docMk/>
          <pc:sldMk cId="2701513036" sldId="259"/>
        </pc:sldMkLst>
        <pc:spChg chg="mod">
          <ac:chgData name="Krishna Kant Dubey" userId="cd28fa1e1902c48d" providerId="LiveId" clId="{D66E7EAC-AE87-492A-9EF6-5392BE37986D}" dt="2025-07-30T12:33:18.650" v="32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D66E7EAC-AE87-492A-9EF6-5392BE37986D}" dt="2025-07-30T12:51:34.254" v="106" actId="20577"/>
        <pc:sldMkLst>
          <pc:docMk/>
          <pc:sldMk cId="131540703" sldId="260"/>
        </pc:sldMkLst>
      </pc:sldChg>
      <pc:sldChg chg="modSp mod">
        <pc:chgData name="Krishna Kant Dubey" userId="cd28fa1e1902c48d" providerId="LiveId" clId="{D66E7EAC-AE87-492A-9EF6-5392BE37986D}" dt="2025-07-30T13:10:35.580" v="201" actId="207"/>
        <pc:sldMkLst>
          <pc:docMk/>
          <pc:sldMk cId="1248854694" sldId="262"/>
        </pc:sldMkLst>
        <pc:spChg chg="mod">
          <ac:chgData name="Krishna Kant Dubey" userId="cd28fa1e1902c48d" providerId="LiveId" clId="{D66E7EAC-AE87-492A-9EF6-5392BE37986D}" dt="2025-07-30T12:38:32.075" v="92" actId="20577"/>
          <ac:spMkLst>
            <pc:docMk/>
            <pc:sldMk cId="1248854694" sldId="262"/>
            <ac:spMk id="12" creationId="{5AF4F4BF-6716-49E6-9582-E583D0D30CE3}"/>
          </ac:spMkLst>
        </pc:spChg>
      </pc:sldChg>
      <pc:sldChg chg="del">
        <pc:chgData name="Krishna Kant Dubey" userId="cd28fa1e1902c48d" providerId="LiveId" clId="{D66E7EAC-AE87-492A-9EF6-5392BE37986D}" dt="2025-07-30T08:31:14.757" v="22" actId="2696"/>
        <pc:sldMkLst>
          <pc:docMk/>
          <pc:sldMk cId="2329110552" sldId="263"/>
        </pc:sldMkLst>
      </pc:sldChg>
      <pc:sldChg chg="modSp add mod">
        <pc:chgData name="Krishna Kant Dubey" userId="cd28fa1e1902c48d" providerId="LiveId" clId="{D66E7EAC-AE87-492A-9EF6-5392BE37986D}" dt="2025-07-30T13:09:56.044" v="195" actId="207"/>
        <pc:sldMkLst>
          <pc:docMk/>
          <pc:sldMk cId="2660052111" sldId="263"/>
        </pc:sldMkLst>
        <pc:spChg chg="mod">
          <ac:chgData name="Krishna Kant Dubey" userId="cd28fa1e1902c48d" providerId="LiveId" clId="{D66E7EAC-AE87-492A-9EF6-5392BE37986D}" dt="2025-07-30T13:09:56.044" v="195" actId="207"/>
          <ac:spMkLst>
            <pc:docMk/>
            <pc:sldMk cId="2660052111" sldId="263"/>
            <ac:spMk id="4" creationId="{F4AE14C3-8C25-1D3D-DCD6-A82B15F24B78}"/>
          </ac:spMkLst>
        </pc:spChg>
        <pc:spChg chg="mod">
          <ac:chgData name="Krishna Kant Dubey" userId="cd28fa1e1902c48d" providerId="LiveId" clId="{D66E7EAC-AE87-492A-9EF6-5392BE37986D}" dt="2025-07-30T12:37:40.375" v="87" actId="207"/>
          <ac:spMkLst>
            <pc:docMk/>
            <pc:sldMk cId="2660052111" sldId="263"/>
            <ac:spMk id="12" creationId="{78ACB7A0-3BC5-251C-D931-C89480BA266B}"/>
          </ac:spMkLst>
        </pc:spChg>
      </pc:sldChg>
      <pc:sldChg chg="modSp add mod">
        <pc:chgData name="Krishna Kant Dubey" userId="cd28fa1e1902c48d" providerId="LiveId" clId="{D66E7EAC-AE87-492A-9EF6-5392BE37986D}" dt="2025-07-30T13:12:25.335" v="213" actId="207"/>
        <pc:sldMkLst>
          <pc:docMk/>
          <pc:sldMk cId="233625222" sldId="264"/>
        </pc:sldMkLst>
      </pc:sldChg>
      <pc:sldChg chg="del">
        <pc:chgData name="Krishna Kant Dubey" userId="cd28fa1e1902c48d" providerId="LiveId" clId="{D66E7EAC-AE87-492A-9EF6-5392BE37986D}" dt="2025-07-30T08:31:14.757" v="22" actId="2696"/>
        <pc:sldMkLst>
          <pc:docMk/>
          <pc:sldMk cId="3334215418" sldId="264"/>
        </pc:sldMkLst>
      </pc:sldChg>
      <pc:sldChg chg="modSp add mod">
        <pc:chgData name="Krishna Kant Dubey" userId="cd28fa1e1902c48d" providerId="LiveId" clId="{D66E7EAC-AE87-492A-9EF6-5392BE37986D}" dt="2025-07-30T13:15:17.537" v="228" actId="207"/>
        <pc:sldMkLst>
          <pc:docMk/>
          <pc:sldMk cId="465851192" sldId="265"/>
        </pc:sldMkLst>
      </pc:sldChg>
      <pc:sldChg chg="modSp add mod">
        <pc:chgData name="Krishna Kant Dubey" userId="cd28fa1e1902c48d" providerId="LiveId" clId="{D66E7EAC-AE87-492A-9EF6-5392BE37986D}" dt="2025-07-30T13:17:40.999" v="240" actId="207"/>
        <pc:sldMkLst>
          <pc:docMk/>
          <pc:sldMk cId="435377750" sldId="266"/>
        </pc:sldMkLst>
      </pc:sldChg>
      <pc:sldChg chg="modSp add mod">
        <pc:chgData name="Krishna Kant Dubey" userId="cd28fa1e1902c48d" providerId="LiveId" clId="{D66E7EAC-AE87-492A-9EF6-5392BE37986D}" dt="2025-08-04T06:55:02.754" v="245" actId="207"/>
        <pc:sldMkLst>
          <pc:docMk/>
          <pc:sldMk cId="2659771405" sldId="267"/>
        </pc:sldMkLst>
        <pc:spChg chg="mod">
          <ac:chgData name="Krishna Kant Dubey" userId="cd28fa1e1902c48d" providerId="LiveId" clId="{D66E7EAC-AE87-492A-9EF6-5392BE37986D}" dt="2025-08-04T06:55:02.754" v="245" actId="207"/>
          <ac:spMkLst>
            <pc:docMk/>
            <pc:sldMk cId="2659771405" sldId="267"/>
            <ac:spMk id="4" creationId="{12C8A908-A7AA-70B5-4913-8527B9393A53}"/>
          </ac:spMkLst>
        </pc:spChg>
      </pc:sldChg>
      <pc:sldChg chg="modSp add mod">
        <pc:chgData name="Krishna Kant Dubey" userId="cd28fa1e1902c48d" providerId="LiveId" clId="{D66E7EAC-AE87-492A-9EF6-5392BE37986D}" dt="2025-08-04T06:56:36.906" v="261" actId="207"/>
        <pc:sldMkLst>
          <pc:docMk/>
          <pc:sldMk cId="2252517691" sldId="268"/>
        </pc:sldMkLst>
        <pc:spChg chg="mod">
          <ac:chgData name="Krishna Kant Dubey" userId="cd28fa1e1902c48d" providerId="LiveId" clId="{D66E7EAC-AE87-492A-9EF6-5392BE37986D}" dt="2025-08-04T06:56:36.906" v="261" actId="207"/>
          <ac:spMkLst>
            <pc:docMk/>
            <pc:sldMk cId="2252517691" sldId="268"/>
            <ac:spMk id="4" creationId="{3CF8B775-2F0E-E6B4-EFF2-1047805F589E}"/>
          </ac:spMkLst>
        </pc:spChg>
        <pc:spChg chg="mod">
          <ac:chgData name="Krishna Kant Dubey" userId="cd28fa1e1902c48d" providerId="LiveId" clId="{D66E7EAC-AE87-492A-9EF6-5392BE37986D}" dt="2025-08-04T06:55:34.875" v="248" actId="207"/>
          <ac:spMkLst>
            <pc:docMk/>
            <pc:sldMk cId="2252517691" sldId="268"/>
            <ac:spMk id="12" creationId="{5189F8FC-E8EC-A68A-BE46-41752A8FF22C}"/>
          </ac:spMkLst>
        </pc:spChg>
      </pc:sldChg>
      <pc:sldChg chg="modSp add del mod">
        <pc:chgData name="Krishna Kant Dubey" userId="cd28fa1e1902c48d" providerId="LiveId" clId="{D66E7EAC-AE87-492A-9EF6-5392BE37986D}" dt="2025-08-04T06:57:36.604" v="262" actId="2696"/>
        <pc:sldMkLst>
          <pc:docMk/>
          <pc:sldMk cId="3504466433" sldId="269"/>
        </pc:sldMkLst>
      </pc:sldChg>
      <pc:sldChg chg="modSp add mod">
        <pc:chgData name="Krishna Kant Dubey" userId="cd28fa1e1902c48d" providerId="LiveId" clId="{D66E7EAC-AE87-492A-9EF6-5392BE37986D}" dt="2025-07-30T12:55:11.347" v="138" actId="207"/>
        <pc:sldMkLst>
          <pc:docMk/>
          <pc:sldMk cId="4067245570" sldId="270"/>
        </pc:sldMkLst>
      </pc:sldChg>
      <pc:sldChg chg="modSp add mod">
        <pc:chgData name="Krishna Kant Dubey" userId="cd28fa1e1902c48d" providerId="LiveId" clId="{D66E7EAC-AE87-492A-9EF6-5392BE37986D}" dt="2025-08-04T07:03:36.473" v="269" actId="207"/>
        <pc:sldMkLst>
          <pc:docMk/>
          <pc:sldMk cId="1653630643" sldId="271"/>
        </pc:sldMkLst>
        <pc:spChg chg="mod">
          <ac:chgData name="Krishna Kant Dubey" userId="cd28fa1e1902c48d" providerId="LiveId" clId="{D66E7EAC-AE87-492A-9EF6-5392BE37986D}" dt="2025-08-04T07:03:36.473" v="269" actId="207"/>
          <ac:spMkLst>
            <pc:docMk/>
            <pc:sldMk cId="1653630643" sldId="271"/>
            <ac:spMk id="4" creationId="{EE673039-EDD5-D9E2-E6D5-47BEC4058745}"/>
          </ac:spMkLst>
        </pc:spChg>
      </pc:sldChg>
      <pc:sldChg chg="add del">
        <pc:chgData name="Krishna Kant Dubey" userId="cd28fa1e1902c48d" providerId="LiveId" clId="{D66E7EAC-AE87-492A-9EF6-5392BE37986D}" dt="2025-07-30T12:58:20.095" v="160" actId="2696"/>
        <pc:sldMkLst>
          <pc:docMk/>
          <pc:sldMk cId="1452836089" sldId="272"/>
        </pc:sldMkLst>
      </pc:sldChg>
      <pc:sldChg chg="add del">
        <pc:chgData name="Krishna Kant Dubey" userId="cd28fa1e1902c48d" providerId="LiveId" clId="{D66E7EAC-AE87-492A-9EF6-5392BE37986D}" dt="2025-07-30T12:58:20.095" v="160" actId="2696"/>
        <pc:sldMkLst>
          <pc:docMk/>
          <pc:sldMk cId="2934353123" sldId="273"/>
        </pc:sldMkLst>
      </pc:sldChg>
      <pc:sldChg chg="add del">
        <pc:chgData name="Krishna Kant Dubey" userId="cd28fa1e1902c48d" providerId="LiveId" clId="{D66E7EAC-AE87-492A-9EF6-5392BE37986D}" dt="2025-07-30T12:58:20.095" v="160" actId="2696"/>
        <pc:sldMkLst>
          <pc:docMk/>
          <pc:sldMk cId="1207670732" sldId="274"/>
        </pc:sldMkLst>
      </pc:sldChg>
      <pc:sldChg chg="addSp delSp modSp add mod">
        <pc:chgData name="Krishna Kant Dubey" userId="cd28fa1e1902c48d" providerId="LiveId" clId="{D66E7EAC-AE87-492A-9EF6-5392BE37986D}" dt="2025-08-04T07:04:23.313" v="270" actId="22"/>
        <pc:sldMkLst>
          <pc:docMk/>
          <pc:sldMk cId="2883240827" sldId="275"/>
        </pc:sldMkLst>
        <pc:spChg chg="del">
          <ac:chgData name="Krishna Kant Dubey" userId="cd28fa1e1902c48d" providerId="LiveId" clId="{D66E7EAC-AE87-492A-9EF6-5392BE37986D}" dt="2025-08-04T07:04:23.313" v="270" actId="22"/>
          <ac:spMkLst>
            <pc:docMk/>
            <pc:sldMk cId="2883240827" sldId="275"/>
            <ac:spMk id="4" creationId="{618BA10D-079A-F9CD-5800-15CFAE690090}"/>
          </ac:spMkLst>
        </pc:spChg>
        <pc:picChg chg="add mod ord">
          <ac:chgData name="Krishna Kant Dubey" userId="cd28fa1e1902c48d" providerId="LiveId" clId="{D66E7EAC-AE87-492A-9EF6-5392BE37986D}" dt="2025-08-04T07:04:23.313" v="270" actId="22"/>
          <ac:picMkLst>
            <pc:docMk/>
            <pc:sldMk cId="2883240827" sldId="275"/>
            <ac:picMk id="3" creationId="{4FE5FBF3-D7FA-1FB1-E04D-CF286B4885D7}"/>
          </ac:picMkLst>
        </pc:picChg>
      </pc:sldChg>
      <pc:sldChg chg="modSp add mod">
        <pc:chgData name="Krishna Kant Dubey" userId="cd28fa1e1902c48d" providerId="LiveId" clId="{D66E7EAC-AE87-492A-9EF6-5392BE37986D}" dt="2025-08-04T07:05:04.542" v="275" actId="207"/>
        <pc:sldMkLst>
          <pc:docMk/>
          <pc:sldMk cId="2753172050" sldId="276"/>
        </pc:sldMkLst>
        <pc:spChg chg="mod">
          <ac:chgData name="Krishna Kant Dubey" userId="cd28fa1e1902c48d" providerId="LiveId" clId="{D66E7EAC-AE87-492A-9EF6-5392BE37986D}" dt="2025-08-04T07:05:04.542" v="275" actId="207"/>
          <ac:spMkLst>
            <pc:docMk/>
            <pc:sldMk cId="2753172050" sldId="276"/>
            <ac:spMk id="4" creationId="{4E22CC6A-F585-A74A-63D8-9507D7F62EA6}"/>
          </ac:spMkLst>
        </pc:spChg>
      </pc:sldChg>
      <pc:sldChg chg="modSp add mod">
        <pc:chgData name="Krishna Kant Dubey" userId="cd28fa1e1902c48d" providerId="LiveId" clId="{D66E7EAC-AE87-492A-9EF6-5392BE37986D}" dt="2025-08-04T07:05:34.433" v="281" actId="207"/>
        <pc:sldMkLst>
          <pc:docMk/>
          <pc:sldMk cId="1207225267" sldId="277"/>
        </pc:sldMkLst>
        <pc:spChg chg="mod">
          <ac:chgData name="Krishna Kant Dubey" userId="cd28fa1e1902c48d" providerId="LiveId" clId="{D66E7EAC-AE87-492A-9EF6-5392BE37986D}" dt="2025-08-04T07:05:34.433" v="281" actId="207"/>
          <ac:spMkLst>
            <pc:docMk/>
            <pc:sldMk cId="1207225267" sldId="277"/>
            <ac:spMk id="4" creationId="{540B9E51-C95D-F5AC-147B-B9E47E4B34F2}"/>
          </ac:spMkLst>
        </pc:spChg>
      </pc:sldChg>
      <pc:sldChg chg="modSp add mod">
        <pc:chgData name="Krishna Kant Dubey" userId="cd28fa1e1902c48d" providerId="LiveId" clId="{D66E7EAC-AE87-492A-9EF6-5392BE37986D}" dt="2025-08-04T07:06:08.851" v="286" actId="207"/>
        <pc:sldMkLst>
          <pc:docMk/>
          <pc:sldMk cId="4225023914" sldId="278"/>
        </pc:sldMkLst>
        <pc:spChg chg="mod">
          <ac:chgData name="Krishna Kant Dubey" userId="cd28fa1e1902c48d" providerId="LiveId" clId="{D66E7EAC-AE87-492A-9EF6-5392BE37986D}" dt="2025-08-04T07:06:08.851" v="286" actId="207"/>
          <ac:spMkLst>
            <pc:docMk/>
            <pc:sldMk cId="4225023914" sldId="278"/>
            <ac:spMk id="4" creationId="{594E6F41-16FA-0E1F-3A4B-A560EEE01275}"/>
          </ac:spMkLst>
        </pc:spChg>
      </pc:sldChg>
      <pc:sldChg chg="modSp add mod">
        <pc:chgData name="Krishna Kant Dubey" userId="cd28fa1e1902c48d" providerId="LiveId" clId="{D66E7EAC-AE87-492A-9EF6-5392BE37986D}" dt="2025-08-04T07:13:19.506" v="290" actId="207"/>
        <pc:sldMkLst>
          <pc:docMk/>
          <pc:sldMk cId="252878519" sldId="279"/>
        </pc:sldMkLst>
        <pc:spChg chg="mod">
          <ac:chgData name="Krishna Kant Dubey" userId="cd28fa1e1902c48d" providerId="LiveId" clId="{D66E7EAC-AE87-492A-9EF6-5392BE37986D}" dt="2025-08-04T07:13:19.506" v="290" actId="207"/>
          <ac:spMkLst>
            <pc:docMk/>
            <pc:sldMk cId="252878519" sldId="279"/>
            <ac:spMk id="4" creationId="{87793DF9-2AEF-5DAC-77F9-5B39B40E8D58}"/>
          </ac:spMkLst>
        </pc:spChg>
      </pc:sldChg>
      <pc:sldChg chg="modSp add del mod">
        <pc:chgData name="Krishna Kant Dubey" userId="cd28fa1e1902c48d" providerId="LiveId" clId="{D66E7EAC-AE87-492A-9EF6-5392BE37986D}" dt="2025-08-04T07:16:32.848" v="291" actId="2696"/>
        <pc:sldMkLst>
          <pc:docMk/>
          <pc:sldMk cId="2776567773" sldId="280"/>
        </pc:sldMkLst>
      </pc:sldChg>
      <pc:sldChg chg="modSp add del mod">
        <pc:chgData name="Krishna Kant Dubey" userId="cd28fa1e1902c48d" providerId="LiveId" clId="{D66E7EAC-AE87-492A-9EF6-5392BE37986D}" dt="2025-08-04T07:16:36.004" v="292" actId="2696"/>
        <pc:sldMkLst>
          <pc:docMk/>
          <pc:sldMk cId="1111710956" sldId="281"/>
        </pc:sldMkLst>
      </pc:sldChg>
    </pc:docChg>
  </pc:docChgLst>
  <pc:docChgLst>
    <pc:chgData name="Krishna Kant Dubey" userId="cd28fa1e1902c48d" providerId="LiveId" clId="{58D190E9-1125-499B-8C31-6A847451639F}"/>
    <pc:docChg chg="undo custSel addSld modSld">
      <pc:chgData name="Krishna Kant Dubey" userId="cd28fa1e1902c48d" providerId="LiveId" clId="{58D190E9-1125-499B-8C31-6A847451639F}" dt="2025-08-05T11:59:33.443" v="85" actId="20577"/>
      <pc:docMkLst>
        <pc:docMk/>
      </pc:docMkLst>
      <pc:sldChg chg="modSp mod">
        <pc:chgData name="Krishna Kant Dubey" userId="cd28fa1e1902c48d" providerId="LiveId" clId="{58D190E9-1125-499B-8C31-6A847451639F}" dt="2025-08-05T11:43:08.803" v="2" actId="207"/>
        <pc:sldMkLst>
          <pc:docMk/>
          <pc:sldMk cId="1080327146" sldId="256"/>
        </pc:sldMkLst>
        <pc:spChg chg="mod">
          <ac:chgData name="Krishna Kant Dubey" userId="cd28fa1e1902c48d" providerId="LiveId" clId="{58D190E9-1125-499B-8C31-6A847451639F}" dt="2025-08-05T11:43:08.803" v="2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58D190E9-1125-499B-8C31-6A847451639F}" dt="2025-08-05T11:45:27.352" v="9" actId="113"/>
        <pc:sldMkLst>
          <pc:docMk/>
          <pc:sldMk cId="2701513036" sldId="259"/>
        </pc:sldMkLst>
        <pc:spChg chg="mod">
          <ac:chgData name="Krishna Kant Dubey" userId="cd28fa1e1902c48d" providerId="LiveId" clId="{58D190E9-1125-499B-8C31-6A847451639F}" dt="2025-08-05T11:45:27.352" v="9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58D190E9-1125-499B-8C31-6A847451639F}" dt="2025-08-05T11:48:10.434" v="26" actId="14100"/>
        <pc:sldMkLst>
          <pc:docMk/>
          <pc:sldMk cId="1248854694" sldId="262"/>
        </pc:sldMkLst>
        <pc:spChg chg="mod">
          <ac:chgData name="Krishna Kant Dubey" userId="cd28fa1e1902c48d" providerId="LiveId" clId="{58D190E9-1125-499B-8C31-6A847451639F}" dt="2025-08-05T11:47:31.666" v="21" actId="12"/>
          <ac:spMkLst>
            <pc:docMk/>
            <pc:sldMk cId="1248854694" sldId="262"/>
            <ac:spMk id="2" creationId="{8FB604A4-D687-2C4C-32B9-200BFDD9E2B7}"/>
          </ac:spMkLst>
        </pc:spChg>
        <pc:spChg chg="mod">
          <ac:chgData name="Krishna Kant Dubey" userId="cd28fa1e1902c48d" providerId="LiveId" clId="{58D190E9-1125-499B-8C31-6A847451639F}" dt="2025-08-05T11:48:10.434" v="26" actId="14100"/>
          <ac:spMkLst>
            <pc:docMk/>
            <pc:sldMk cId="1248854694" sldId="262"/>
            <ac:spMk id="12" creationId="{5AF4F4BF-6716-49E6-9582-E583D0D30CE3}"/>
          </ac:spMkLst>
        </pc:spChg>
      </pc:sldChg>
      <pc:sldChg chg="addSp delSp modSp mod">
        <pc:chgData name="Krishna Kant Dubey" userId="cd28fa1e1902c48d" providerId="LiveId" clId="{58D190E9-1125-499B-8C31-6A847451639F}" dt="2025-08-05T11:50:30.766" v="42" actId="207"/>
        <pc:sldMkLst>
          <pc:docMk/>
          <pc:sldMk cId="2660052111" sldId="263"/>
        </pc:sldMkLst>
        <pc:spChg chg="del">
          <ac:chgData name="Krishna Kant Dubey" userId="cd28fa1e1902c48d" providerId="LiveId" clId="{58D190E9-1125-499B-8C31-6A847451639F}" dt="2025-08-05T11:47:55.444" v="25" actId="478"/>
          <ac:spMkLst>
            <pc:docMk/>
            <pc:sldMk cId="2660052111" sldId="263"/>
            <ac:spMk id="2" creationId="{E7A91893-D27F-ED38-FB22-8A10C5E57223}"/>
          </ac:spMkLst>
        </pc:spChg>
        <pc:spChg chg="del mod">
          <ac:chgData name="Krishna Kant Dubey" userId="cd28fa1e1902c48d" providerId="LiveId" clId="{58D190E9-1125-499B-8C31-6A847451639F}" dt="2025-08-05T11:47:51.898" v="24" actId="478"/>
          <ac:spMkLst>
            <pc:docMk/>
            <pc:sldMk cId="2660052111" sldId="263"/>
            <ac:spMk id="3" creationId="{188A89B7-335B-A082-F56B-8FD99F86CC90}"/>
          </ac:spMkLst>
        </pc:spChg>
        <pc:spChg chg="mod">
          <ac:chgData name="Krishna Kant Dubey" userId="cd28fa1e1902c48d" providerId="LiveId" clId="{58D190E9-1125-499B-8C31-6A847451639F}" dt="2025-08-05T11:50:30.766" v="42" actId="207"/>
          <ac:spMkLst>
            <pc:docMk/>
            <pc:sldMk cId="2660052111" sldId="263"/>
            <ac:spMk id="4" creationId="{F4AE14C3-8C25-1D3D-DCD6-A82B15F24B78}"/>
          </ac:spMkLst>
        </pc:spChg>
        <pc:spChg chg="add">
          <ac:chgData name="Krishna Kant Dubey" userId="cd28fa1e1902c48d" providerId="LiveId" clId="{58D190E9-1125-499B-8C31-6A847451639F}" dt="2025-08-05T11:48:36.168" v="27"/>
          <ac:spMkLst>
            <pc:docMk/>
            <pc:sldMk cId="2660052111" sldId="263"/>
            <ac:spMk id="5" creationId="{CBC51B8A-6908-3940-2594-266784DC1117}"/>
          </ac:spMkLst>
        </pc:spChg>
        <pc:spChg chg="add del mod">
          <ac:chgData name="Krishna Kant Dubey" userId="cd28fa1e1902c48d" providerId="LiveId" clId="{58D190E9-1125-499B-8C31-6A847451639F}" dt="2025-08-05T11:49:04.519" v="35" actId="478"/>
          <ac:spMkLst>
            <pc:docMk/>
            <pc:sldMk cId="2660052111" sldId="263"/>
            <ac:spMk id="6" creationId="{C8A4E55B-9676-3FAC-11E0-55D28EACBE72}"/>
          </ac:spMkLst>
        </pc:spChg>
        <pc:spChg chg="mod">
          <ac:chgData name="Krishna Kant Dubey" userId="cd28fa1e1902c48d" providerId="LiveId" clId="{58D190E9-1125-499B-8C31-6A847451639F}" dt="2025-08-05T11:50:02.762" v="38"/>
          <ac:spMkLst>
            <pc:docMk/>
            <pc:sldMk cId="2660052111" sldId="263"/>
            <ac:spMk id="12" creationId="{78ACB7A0-3BC5-251C-D931-C89480BA266B}"/>
          </ac:spMkLst>
        </pc:spChg>
      </pc:sldChg>
      <pc:sldChg chg="modSp mod">
        <pc:chgData name="Krishna Kant Dubey" userId="cd28fa1e1902c48d" providerId="LiveId" clId="{58D190E9-1125-499B-8C31-6A847451639F}" dt="2025-08-05T11:53:48.680" v="47" actId="207"/>
        <pc:sldMkLst>
          <pc:docMk/>
          <pc:sldMk cId="2523703413" sldId="264"/>
        </pc:sldMkLst>
        <pc:spChg chg="mod">
          <ac:chgData name="Krishna Kant Dubey" userId="cd28fa1e1902c48d" providerId="LiveId" clId="{58D190E9-1125-499B-8C31-6A847451639F}" dt="2025-08-05T11:53:48.680" v="47" actId="207"/>
          <ac:spMkLst>
            <pc:docMk/>
            <pc:sldMk cId="2523703413" sldId="264"/>
            <ac:spMk id="4" creationId="{EC1D2DDA-90E8-B7EE-F0CB-8E9B0DE56569}"/>
          </ac:spMkLst>
        </pc:spChg>
        <pc:spChg chg="mod">
          <ac:chgData name="Krishna Kant Dubey" userId="cd28fa1e1902c48d" providerId="LiveId" clId="{58D190E9-1125-499B-8C31-6A847451639F}" dt="2025-08-05T11:51:35.476" v="45" actId="113"/>
          <ac:spMkLst>
            <pc:docMk/>
            <pc:sldMk cId="2523703413" sldId="264"/>
            <ac:spMk id="12" creationId="{25848963-5BBD-311D-2AF5-D840E6C2AFC0}"/>
          </ac:spMkLst>
        </pc:spChg>
      </pc:sldChg>
      <pc:sldChg chg="addSp modSp mod">
        <pc:chgData name="Krishna Kant Dubey" userId="cd28fa1e1902c48d" providerId="LiveId" clId="{58D190E9-1125-499B-8C31-6A847451639F}" dt="2025-08-05T11:55:22.633" v="60" actId="207"/>
        <pc:sldMkLst>
          <pc:docMk/>
          <pc:sldMk cId="399202742" sldId="265"/>
        </pc:sldMkLst>
        <pc:spChg chg="add">
          <ac:chgData name="Krishna Kant Dubey" userId="cd28fa1e1902c48d" providerId="LiveId" clId="{58D190E9-1125-499B-8C31-6A847451639F}" dt="2025-08-05T11:54:21.182" v="51"/>
          <ac:spMkLst>
            <pc:docMk/>
            <pc:sldMk cId="399202742" sldId="265"/>
            <ac:spMk id="2" creationId="{A8E708F5-291F-0E2A-DB9D-1825B682BA22}"/>
          </ac:spMkLst>
        </pc:spChg>
        <pc:spChg chg="add">
          <ac:chgData name="Krishna Kant Dubey" userId="cd28fa1e1902c48d" providerId="LiveId" clId="{58D190E9-1125-499B-8C31-6A847451639F}" dt="2025-08-05T11:54:53.713" v="55"/>
          <ac:spMkLst>
            <pc:docMk/>
            <pc:sldMk cId="399202742" sldId="265"/>
            <ac:spMk id="3" creationId="{AFC5CD15-7D0D-EFDD-7ECD-613623BB2A07}"/>
          </ac:spMkLst>
        </pc:spChg>
        <pc:spChg chg="mod">
          <ac:chgData name="Krishna Kant Dubey" userId="cd28fa1e1902c48d" providerId="LiveId" clId="{58D190E9-1125-499B-8C31-6A847451639F}" dt="2025-08-05T11:55:08.660" v="57"/>
          <ac:spMkLst>
            <pc:docMk/>
            <pc:sldMk cId="399202742" sldId="265"/>
            <ac:spMk id="4" creationId="{FF3DE71D-18C1-F90D-D838-39E980B6F1FE}"/>
          </ac:spMkLst>
        </pc:spChg>
        <pc:spChg chg="mod">
          <ac:chgData name="Krishna Kant Dubey" userId="cd28fa1e1902c48d" providerId="LiveId" clId="{58D190E9-1125-499B-8C31-6A847451639F}" dt="2025-08-05T11:55:22.633" v="60" actId="207"/>
          <ac:spMkLst>
            <pc:docMk/>
            <pc:sldMk cId="399202742" sldId="265"/>
            <ac:spMk id="12" creationId="{AF7D46D2-533F-1296-B032-D1CF4FD9DBAA}"/>
          </ac:spMkLst>
        </pc:spChg>
        <pc:picChg chg="mod">
          <ac:chgData name="Krishna Kant Dubey" userId="cd28fa1e1902c48d" providerId="LiveId" clId="{58D190E9-1125-499B-8C31-6A847451639F}" dt="2025-08-05T11:55:16.714" v="59" actId="1076"/>
          <ac:picMkLst>
            <pc:docMk/>
            <pc:sldMk cId="399202742" sldId="265"/>
            <ac:picMk id="9" creationId="{8955E954-35E1-4D04-E341-E889BAC67061}"/>
          </ac:picMkLst>
        </pc:picChg>
      </pc:sldChg>
      <pc:sldChg chg="addSp modSp mod">
        <pc:chgData name="Krishna Kant Dubey" userId="cd28fa1e1902c48d" providerId="LiveId" clId="{58D190E9-1125-499B-8C31-6A847451639F}" dt="2025-08-05T11:59:12.252" v="79" actId="20577"/>
        <pc:sldMkLst>
          <pc:docMk/>
          <pc:sldMk cId="683079510" sldId="266"/>
        </pc:sldMkLst>
        <pc:spChg chg="add">
          <ac:chgData name="Krishna Kant Dubey" userId="cd28fa1e1902c48d" providerId="LiveId" clId="{58D190E9-1125-499B-8C31-6A847451639F}" dt="2025-08-05T11:57:06.352" v="61"/>
          <ac:spMkLst>
            <pc:docMk/>
            <pc:sldMk cId="683079510" sldId="266"/>
            <ac:spMk id="2" creationId="{9F3D4E7B-68EF-13FB-FFAD-8990EFCACD96}"/>
          </ac:spMkLst>
        </pc:spChg>
        <pc:spChg chg="add">
          <ac:chgData name="Krishna Kant Dubey" userId="cd28fa1e1902c48d" providerId="LiveId" clId="{58D190E9-1125-499B-8C31-6A847451639F}" dt="2025-08-05T11:57:36.030" v="66"/>
          <ac:spMkLst>
            <pc:docMk/>
            <pc:sldMk cId="683079510" sldId="266"/>
            <ac:spMk id="3" creationId="{7D59D6FF-3975-63C2-D61D-4425E7F7BF9D}"/>
          </ac:spMkLst>
        </pc:spChg>
        <pc:spChg chg="mod">
          <ac:chgData name="Krishna Kant Dubey" userId="cd28fa1e1902c48d" providerId="LiveId" clId="{58D190E9-1125-499B-8C31-6A847451639F}" dt="2025-08-05T11:59:12.252" v="79" actId="20577"/>
          <ac:spMkLst>
            <pc:docMk/>
            <pc:sldMk cId="683079510" sldId="266"/>
            <ac:spMk id="4" creationId="{BFC36A6F-8ECC-DBEC-D2B5-859C81C52A79}"/>
          </ac:spMkLst>
        </pc:spChg>
        <pc:spChg chg="mod">
          <ac:chgData name="Krishna Kant Dubey" userId="cd28fa1e1902c48d" providerId="LiveId" clId="{58D190E9-1125-499B-8C31-6A847451639F}" dt="2025-08-05T11:57:46.873" v="67"/>
          <ac:spMkLst>
            <pc:docMk/>
            <pc:sldMk cId="683079510" sldId="266"/>
            <ac:spMk id="12" creationId="{89F74BDC-5767-C934-24C4-C19928184E94}"/>
          </ac:spMkLst>
        </pc:spChg>
      </pc:sldChg>
      <pc:sldChg chg="modSp add mod">
        <pc:chgData name="Krishna Kant Dubey" userId="cd28fa1e1902c48d" providerId="LiveId" clId="{58D190E9-1125-499B-8C31-6A847451639F}" dt="2025-08-05T11:59:33.443" v="85" actId="20577"/>
        <pc:sldMkLst>
          <pc:docMk/>
          <pc:sldMk cId="2907971348" sldId="267"/>
        </pc:sldMkLst>
        <pc:spChg chg="mod">
          <ac:chgData name="Krishna Kant Dubey" userId="cd28fa1e1902c48d" providerId="LiveId" clId="{58D190E9-1125-499B-8C31-6A847451639F}" dt="2025-08-05T11:59:33.443" v="85" actId="20577"/>
          <ac:spMkLst>
            <pc:docMk/>
            <pc:sldMk cId="2907971348" sldId="267"/>
            <ac:spMk id="4" creationId="{0D9720E8-3F22-14D0-4F29-53CDC4A32826}"/>
          </ac:spMkLst>
        </pc:spChg>
        <pc:spChg chg="mod">
          <ac:chgData name="Krishna Kant Dubey" userId="cd28fa1e1902c48d" providerId="LiveId" clId="{58D190E9-1125-499B-8C31-6A847451639F}" dt="2025-08-05T11:59:28.667" v="84" actId="207"/>
          <ac:spMkLst>
            <pc:docMk/>
            <pc:sldMk cId="2907971348" sldId="267"/>
            <ac:spMk id="12" creationId="{0EFB8716-283A-9AF7-D919-80CCB1232A3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BC1E5-8BD3-45A8-A8D4-BE6B8D3F526F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A8B1E-3E5F-4BBE-B6D1-0D81C049B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07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7664-05C5-D8CD-1BBE-0A95BF458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3F6E6-45EE-8F52-C929-C9FEAFE5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6571-0031-5871-E6C5-26DE53D7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013E8-643E-C849-523A-5E4442A7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58D0F-D17F-1D2A-540E-3B279B74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0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42BD-0D3F-74B2-BC3F-22B417B0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55747-D586-2C26-EA0C-32B509886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874FD-738F-E9C6-F729-EDBC0338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703E3-1904-9BE4-C590-85DE6E6E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0AA14-DD2C-207F-C30B-8E7E3BF2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5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3A092-778A-FA63-950C-BAFA46609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670AD-0AE4-A0B2-B478-3FBFA4E4B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613E6-348F-3334-0053-93E2F909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4C8C-5649-41BF-A921-439437FB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25BD6-F9E7-5988-2D9C-CEE7B080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35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895F-D95E-EA9A-0B93-55FA608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B306-55F1-B536-5569-7BA38331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DBFF4-5041-5A70-49D6-145D5C6E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66070-BF30-437D-F19A-E5260B7B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CA79A-EE10-9F8A-CB6D-B3923DEC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84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B862-D2A8-F99D-06E9-D8D25A86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A2019-0393-0003-EDFE-C37F7FC66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20C65-D67B-53BC-467E-2187C701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182C1-6F1A-70D1-2E28-46E9FA8E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29B8E-C248-1F6B-DA09-760A3145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4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ABD3-E016-092E-F850-15B8524F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A6EB-5D96-F6E6-0127-106B201F4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5036A-A711-9096-6766-9C1ADEFFE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38F47-DC8A-697D-5422-0BB27522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61C3-6BB5-682F-18D1-D7CAC4F2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41A1B-6AEC-7F49-3E0F-C4FC82EB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42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E600-C053-EE8F-0CB0-9AC841DA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1415C-FA5D-2654-F23A-A68138587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F58DF-68F0-62B4-3B73-2009274E2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07BC8-9030-2327-31C7-50CBC0259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37387-D402-E811-C0ED-B4FABB9BA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3FDC8-B4D9-2F7E-ABB4-E6ACCA31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C4194-7A63-69CA-A4E0-3A944038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7846A1-5025-981F-4989-DF3F1148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77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E793-57AA-C3DA-9BDF-75611BA7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6DE5E-CB23-71A4-403B-F3A3CD24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308AB-270C-987E-1183-A8C45B9D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17A4F-9D0F-7BC0-A013-B57493AA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6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0B679-29F7-00AD-AD27-CA980D74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CE53F-8A93-2D32-445D-5E54ACE7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A329C-14B4-F3E1-B673-3969045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08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05D6-A080-4D3B-BF90-E42BE209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194C-9C85-E38F-98DE-1D9D01C7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EE893-FAF3-EC35-417D-03854C74D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9C26A-1DD3-28A4-3C0E-8F657719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31170-E8B7-030B-BB94-B1D86FFC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7D8E0-E1A6-FA80-C4B5-C0A85000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54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C91B-0FC3-76F5-B8AA-C490D5F8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2915E-E3C3-3B04-2C96-70D34AA5D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C1F2E-61F2-3C97-8BC3-4F79FB724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04877-B637-BA19-AC3C-3B0FFD8A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B3A67-CB82-0991-1666-5692FCD5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89342-441E-CB50-FCA8-80885892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11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341CD-6707-48B1-92F1-50C2589B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79EE0-77A6-C4C6-D09E-87F2282E4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D17C2-632E-EDC6-CD01-C21F4215C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265E5-5E35-4F50-869B-ACC7CF337DF9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347B3-E505-D284-20BB-5C55C2B8E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29FA5-188C-9C8F-9506-DE131BF09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12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7EC1-0E90-4D24-DB32-A9F0727E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05269A-13FD-1ED8-0EC9-DF1634906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372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7E0C41-6294-598D-3C7B-2FF6BCB90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3"/>
            <a:ext cx="12192000" cy="68532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16985C-EC31-624A-66B1-219174566390}"/>
              </a:ext>
            </a:extLst>
          </p:cNvPr>
          <p:cNvSpPr txBox="1"/>
          <p:nvPr/>
        </p:nvSpPr>
        <p:spPr>
          <a:xfrm>
            <a:off x="5777752" y="5419347"/>
            <a:ext cx="557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Name- Krishna Kant Dubey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1247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020C8-C696-8712-6B14-34CA50EE3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CC4CBFF-7920-70C0-A06E-0C70678C0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5BED996-97FE-4465-A247-9E0741B6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Thank You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64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F93E9A-0455-9CB7-EECE-7759274B6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1B6D05-14FE-733C-BADE-E07A8CDD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391427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Data Security: Safeguarding Against Threats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3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54BDC-725F-2618-4877-E80A1F77B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EE4E31-60B3-2F36-39B2-9A36945FB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E8DBD68-FA64-03EC-2C70-F3BAB6E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Agenda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9108AF-66D9-CD3C-DDCE-0CFFD70B4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9853"/>
            <a:ext cx="10515600" cy="3947109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Explore strategies and tools for securing data</a:t>
            </a:r>
          </a:p>
          <a:p>
            <a:r>
              <a:rPr lang="en-US" b="1" dirty="0">
                <a:solidFill>
                  <a:srgbClr val="002060"/>
                </a:solidFill>
              </a:rPr>
              <a:t>Authentication, network security, and virus protection in the context of AI Database Administration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51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0E4B1-5F02-69C4-D339-CC109D9AB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CEA051-E689-6F5E-E0CF-0341E67C5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5AF4F4BF-6716-49E6-9582-E583D0D3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80"/>
            <a:ext cx="10515600" cy="560158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Key Strategies for Securing Data</a:t>
            </a:r>
            <a:br>
              <a:rPr lang="en-US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B604A4-D687-2C4C-32B9-200BFDD9E2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86274"/>
            <a:ext cx="10059649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2060"/>
                </a:solidFill>
              </a:rPr>
              <a:t>Data Classification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2060"/>
                </a:solidFill>
              </a:rPr>
              <a:t>Access Control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2060"/>
                </a:solidFill>
              </a:rPr>
              <a:t>Encryption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2060"/>
                </a:solidFill>
              </a:rPr>
              <a:t>Multi-Factor Authentication (MFA)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2060"/>
                </a:solidFill>
              </a:rPr>
              <a:t>Security Policies and Training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2060"/>
                </a:solidFill>
              </a:rPr>
              <a:t>Monitoring and Auditing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2060"/>
                </a:solidFill>
              </a:rPr>
              <a:t>Data Minimization and Retention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854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9C2DF-0A4C-D9CF-6A34-A2AFF43E12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40ADD8-AF80-E639-3DAB-BC278FF29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78ACB7A0-3BC5-251C-D931-C89480BA2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3869"/>
            <a:ext cx="10515600" cy="6501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Authentication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E14C3-8C25-1D3D-DCD6-A82B15F24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9019"/>
            <a:ext cx="10515600" cy="4796850"/>
          </a:xfrm>
        </p:spPr>
        <p:txBody>
          <a:bodyPr>
            <a:normAutofit fontScale="62500" lnSpcReduction="20000"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4500" b="1" dirty="0">
                <a:solidFill>
                  <a:srgbClr val="FF0000"/>
                </a:solidFill>
              </a:rPr>
              <a:t>Password-Based Authentication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500" b="1" dirty="0">
                <a:solidFill>
                  <a:srgbClr val="002060"/>
                </a:solidFill>
              </a:rPr>
              <a:t>	Users provide a username and password stored in the 	database.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500" b="1" dirty="0">
                <a:solidFill>
                  <a:srgbClr val="002060"/>
                </a:solidFill>
              </a:rPr>
              <a:t>	Common in SQL databases like MySQL, PostgreSQL, and SQL 	Server.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4500" b="1" dirty="0">
                <a:solidFill>
                  <a:srgbClr val="FF0000"/>
                </a:solidFill>
              </a:rPr>
              <a:t>Operating System Authentication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500" b="1" dirty="0">
                <a:solidFill>
                  <a:srgbClr val="002060"/>
                </a:solidFill>
              </a:rPr>
              <a:t>	The database trusts the operating system to authenticate    users.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500" b="1" dirty="0">
                <a:solidFill>
                  <a:srgbClr val="002060"/>
                </a:solidFill>
              </a:rPr>
              <a:t>	Often used in enterprise environments for seamless access 	control.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4500" b="1" dirty="0">
                <a:solidFill>
                  <a:srgbClr val="FF0000"/>
                </a:solidFill>
              </a:rPr>
              <a:t>Certificate-Based Authentication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500" b="1" dirty="0">
                <a:solidFill>
                  <a:srgbClr val="002060"/>
                </a:solidFill>
              </a:rPr>
              <a:t>	Uses digital certificates to verify identity.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500" b="1" dirty="0">
                <a:solidFill>
                  <a:srgbClr val="002060"/>
                </a:solidFill>
              </a:rPr>
              <a:t>	Common in secure, encrypted connections (e.g., SSL/TLS).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IN" sz="45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052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64BA59-8731-7DDE-72F9-A917A22F09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99C64CA-8443-5CB7-7899-429F3E2B7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C30EFA02-7B52-CC81-561A-C201FDDC4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6501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Authentication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84C06C-77EB-8583-AD1D-F4CCB6503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8879"/>
            <a:ext cx="10515600" cy="4468084"/>
          </a:xfrm>
        </p:spPr>
        <p:txBody>
          <a:bodyPr>
            <a:normAutofit fontScale="92500" lnSpcReduction="20000"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FF0000"/>
                </a:solidFill>
              </a:rPr>
              <a:t>Multi-Factor Authentication (MFA)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rgbClr val="002060"/>
                </a:solidFill>
              </a:rPr>
              <a:t>	</a:t>
            </a:r>
            <a:r>
              <a:rPr lang="en-US" altLang="en-US" sz="3000" b="1" dirty="0">
                <a:solidFill>
                  <a:srgbClr val="002060"/>
                </a:solidFill>
              </a:rPr>
              <a:t>Combines two or more verification methods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b="1" dirty="0">
                <a:solidFill>
                  <a:srgbClr val="002060"/>
                </a:solidFill>
              </a:rPr>
              <a:t>	(e.g., password + OTP).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b="1" dirty="0">
                <a:solidFill>
                  <a:srgbClr val="002060"/>
                </a:solidFill>
              </a:rPr>
              <a:t>	Adds an extra layer of security.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FF0000"/>
                </a:solidFill>
              </a:rPr>
              <a:t>Token-Based Authentication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rgbClr val="002060"/>
                </a:solidFill>
              </a:rPr>
              <a:t>	</a:t>
            </a:r>
            <a:r>
              <a:rPr lang="en-US" altLang="en-US" sz="3000" b="1" dirty="0">
                <a:solidFill>
                  <a:srgbClr val="002060"/>
                </a:solidFill>
              </a:rPr>
              <a:t>Uses access tokens (e.g., JWT) for session-based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b="1" dirty="0">
                <a:solidFill>
                  <a:srgbClr val="002060"/>
                </a:solidFill>
              </a:rPr>
              <a:t>	 authentication.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b="1" dirty="0">
                <a:solidFill>
                  <a:srgbClr val="002060"/>
                </a:solidFill>
              </a:rPr>
              <a:t>	Popular in web applications and APIs.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FF0000"/>
                </a:solidFill>
              </a:rPr>
              <a:t>LDAP/Kerberos Authentication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rgbClr val="002060"/>
                </a:solidFill>
              </a:rPr>
              <a:t>	</a:t>
            </a:r>
            <a:r>
              <a:rPr lang="en-US" altLang="en-US" sz="3000" b="1" dirty="0">
                <a:solidFill>
                  <a:srgbClr val="002060"/>
                </a:solidFill>
              </a:rPr>
              <a:t>Integrates with centralized identity systems like Active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b="1" dirty="0">
                <a:solidFill>
                  <a:srgbClr val="002060"/>
                </a:solidFill>
              </a:rPr>
              <a:t>           Directory.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b="1" dirty="0">
                <a:solidFill>
                  <a:srgbClr val="002060"/>
                </a:solidFill>
              </a:rPr>
              <a:t>	Ideal for large organizations with unified user management</a:t>
            </a:r>
            <a:endParaRPr lang="en-IN" sz="3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012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0CC7BE-0EE4-6F33-567C-1CFE36C011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CA8D448-754F-0C3F-90CE-1D37EC144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5848963-5BBD-311D-2AF5-D840E6C2A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Network security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1D2DDA-90E8-B7EE-F0CB-8E9B0DE56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3770"/>
            <a:ext cx="10515600" cy="4303193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rgbClr val="FF0000"/>
                </a:solidFill>
              </a:rPr>
              <a:t>Database network security </a:t>
            </a:r>
            <a:r>
              <a:rPr lang="en-US" b="1" dirty="0">
                <a:solidFill>
                  <a:srgbClr val="002060"/>
                </a:solidFill>
              </a:rPr>
              <a:t>refers to the combination of strategies, tools, and practices used to safeguard databases from unauthorized access, cyberattacks, and data breaches across a networked environment. It encompasses: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rgbClr val="002060"/>
                </a:solidFill>
              </a:rPr>
              <a:t>• 	Data protection within the database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rgbClr val="002060"/>
                </a:solidFill>
              </a:rPr>
              <a:t>• 	Protecting the physical or virtual servers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rgbClr val="002060"/>
                </a:solidFill>
              </a:rPr>
              <a:t>• 	Securing the network infrastructure used to access the 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rgbClr val="002060"/>
                </a:solidFill>
              </a:rPr>
              <a:t>           database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703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E36D9E-F8A9-717D-B6AF-9CD75CF8A4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955E954-35E1-4D04-E341-E889BAC67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AF7D46D2-533F-1296-B032-D1CF4FD9D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725051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Virus protection in the context of AI Database Administration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DE71D-18C1-F90D-D838-39E980B6F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8485"/>
            <a:ext cx="10515600" cy="3868477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FF0000"/>
                </a:solidFill>
              </a:rPr>
              <a:t>Anomaly Detection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rgbClr val="002060"/>
                </a:solidFill>
              </a:rPr>
              <a:t>        AI can monitor database activity and detect unusual patterns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rgbClr val="002060"/>
                </a:solidFill>
              </a:rPr>
              <a:t>        that may indicate a virus or malware infection.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b="1" dirty="0">
              <a:solidFill>
                <a:srgbClr val="002060"/>
              </a:solidFill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FF0000"/>
                </a:solidFill>
              </a:rPr>
              <a:t>Threat Prediction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b="1" dirty="0">
                <a:solidFill>
                  <a:srgbClr val="002060"/>
                </a:solidFill>
              </a:rPr>
              <a:t>Machine learning models analyze historical data to predict potential vulnerabilities or attack vectors.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02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B74643-530A-22FD-0A3A-F5F78FBB7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ED945B6-5E4D-B7CD-847C-6C6C92228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EB7F6800-F59A-40ED-673F-418E3F808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725051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Virus protection in the context of AI Database Administration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1C5113-ACA7-7E00-D406-9D827C8F5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3377"/>
            <a:ext cx="10515600" cy="3177915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FF0000"/>
                </a:solidFill>
              </a:rPr>
              <a:t>Automated Response </a:t>
            </a:r>
            <a:r>
              <a:rPr lang="en-US" altLang="en-US" b="1" dirty="0">
                <a:solidFill>
                  <a:srgbClr val="002060"/>
                </a:solidFill>
              </a:rPr>
              <a:t>	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b="1" dirty="0">
                <a:solidFill>
                  <a:srgbClr val="002060"/>
                </a:solidFill>
              </a:rPr>
              <a:t>AI systems can automatically isolate affected components, revoke access, or initiate backups when a threat is detected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b="1" dirty="0">
              <a:solidFill>
                <a:srgbClr val="002060"/>
              </a:solidFill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FF0000"/>
                </a:solidFill>
              </a:rPr>
              <a:t>Behavioral Analysis </a:t>
            </a:r>
            <a:r>
              <a:rPr lang="en-US" altLang="en-US" b="1" dirty="0">
                <a:solidFill>
                  <a:srgbClr val="002060"/>
                </a:solidFill>
              </a:rPr>
              <a:t>	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b="1" dirty="0">
                <a:solidFill>
                  <a:srgbClr val="002060"/>
                </a:solidFill>
              </a:rPr>
              <a:t>AI tracks user behavior to identify compromised accounts or insider threats.</a:t>
            </a:r>
          </a:p>
        </p:txBody>
      </p:sp>
    </p:spTree>
    <p:extLst>
      <p:ext uri="{BB962C8B-B14F-4D97-AF65-F5344CB8AC3E}">
        <p14:creationId xmlns:p14="http://schemas.microsoft.com/office/powerpoint/2010/main" val="3190292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1596</TotalTime>
  <Words>467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Data Security: Safeguarding Against Threats</vt:lpstr>
      <vt:lpstr>Agenda</vt:lpstr>
      <vt:lpstr>      Key Strategies for Securing Data      </vt:lpstr>
      <vt:lpstr>       Authentication       </vt:lpstr>
      <vt:lpstr>       Authentication       </vt:lpstr>
      <vt:lpstr>     Network security       </vt:lpstr>
      <vt:lpstr>        Virus protection in the context of AI Database Administration       </vt:lpstr>
      <vt:lpstr>        Virus protection in the context of AI Database Administration     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Kant Dubey</dc:creator>
  <cp:lastModifiedBy>Krishna Kant Dubey</cp:lastModifiedBy>
  <cp:revision>4</cp:revision>
  <dcterms:created xsi:type="dcterms:W3CDTF">2025-07-24T12:12:41Z</dcterms:created>
  <dcterms:modified xsi:type="dcterms:W3CDTF">2025-08-05T13:53:54Z</dcterms:modified>
</cp:coreProperties>
</file>