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35.915" v="107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del mod">
          <ac:chgData name="Krishna Kant Dubey" userId="cd28fa1e1902c48d" providerId="LiveId" clId="{84A4DE23-FED3-40A6-B3C6-7D297E08EAE1}" dt="2025-08-07T14:31:38.700" v="115" actId="478"/>
          <ac:spMkLst>
            <pc:docMk/>
            <pc:sldMk cId="349747687" sldId="263"/>
            <ac:spMk id="2" creationId="{BF85B148-95F5-F557-1684-748C83907FE0}"/>
          </ac:spMkLst>
        </pc:spChg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84A4DE23-FED3-40A6-B3C6-7D297E08EAE1}" dt="2025-08-07T14:39:18.464" v="282"/>
          <ac:graphicFrameMkLst>
            <pc:docMk/>
            <pc:sldMk cId="349747687" sldId="263"/>
            <ac:graphicFrameMk id="3" creationId="{EA74A5B0-444A-7D50-60F6-B02884260566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add mod">
          <ac:chgData name="Krishna Kant Dubey" userId="cd28fa1e1902c48d" providerId="LiveId" clId="{84A4DE23-FED3-40A6-B3C6-7D297E08EAE1}" dt="2025-08-07T14:33:44.693" v="193"/>
          <ac:spMkLst>
            <pc:docMk/>
            <pc:sldMk cId="3493401632" sldId="264"/>
            <ac:spMk id="4" creationId="{3F54973F-40F9-54E9-C494-B854186BAF45}"/>
          </ac:spMkLst>
        </pc:spChg>
        <pc:spChg chg="add mod">
          <ac:chgData name="Krishna Kant Dubey" userId="cd28fa1e1902c48d" providerId="LiveId" clId="{84A4DE23-FED3-40A6-B3C6-7D297E08EAE1}" dt="2025-08-07T14:33:58.876" v="195"/>
          <ac:spMkLst>
            <pc:docMk/>
            <pc:sldMk cId="3493401632" sldId="264"/>
            <ac:spMk id="6" creationId="{DFE7B0E6-5DFC-948B-30A4-D869E29BC901}"/>
          </ac:spMkLst>
        </pc:spChg>
        <pc:spChg chg="add mod">
          <ac:chgData name="Krishna Kant Dubey" userId="cd28fa1e1902c48d" providerId="LiveId" clId="{84A4DE23-FED3-40A6-B3C6-7D297E08EAE1}" dt="2025-08-07T14:34:15.782" v="197"/>
          <ac:spMkLst>
            <pc:docMk/>
            <pc:sldMk cId="3493401632" sldId="264"/>
            <ac:spMk id="8" creationId="{41BD470A-2EAE-C50A-B901-7D3E6FD06112}"/>
          </ac:spMkLst>
        </pc:spChg>
        <pc:spChg chg="add mod">
          <ac:chgData name="Krishna Kant Dubey" userId="cd28fa1e1902c48d" providerId="LiveId" clId="{84A4DE23-FED3-40A6-B3C6-7D297E08EAE1}" dt="2025-08-07T14:34:34.176" v="199"/>
          <ac:spMkLst>
            <pc:docMk/>
            <pc:sldMk cId="3493401632" sldId="264"/>
            <ac:spMk id="11" creationId="{9DC1BE1C-1C57-A6A6-783C-218743778DCA}"/>
          </ac:spMkLst>
        </pc:spChg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  <pc:graphicFrameChg chg="add mod">
          <ac:chgData name="Krishna Kant Dubey" userId="cd28fa1e1902c48d" providerId="LiveId" clId="{84A4DE23-FED3-40A6-B3C6-7D297E08EAE1}" dt="2025-08-07T14:33:43.156" v="192"/>
          <ac:graphicFrameMkLst>
            <pc:docMk/>
            <pc:sldMk cId="3493401632" sldId="264"/>
            <ac:graphicFrameMk id="2" creationId="{E7F29FCC-9091-A6CB-1F60-98D09CF73692}"/>
          </ac:graphicFrameMkLst>
        </pc:graphicFrameChg>
        <pc:graphicFrameChg chg="del mod modGraphic">
          <ac:chgData name="Krishna Kant Dubey" userId="cd28fa1e1902c48d" providerId="LiveId" clId="{84A4DE23-FED3-40A6-B3C6-7D297E08EAE1}" dt="2025-08-07T14:35:14.950" v="204" actId="478"/>
          <ac:graphicFrameMkLst>
            <pc:docMk/>
            <pc:sldMk cId="3493401632" sldId="264"/>
            <ac:graphicFrameMk id="3" creationId="{07B44AC8-5757-B267-5A68-2F6C5CC014F0}"/>
          </ac:graphicFrameMkLst>
        </pc:graphicFrameChg>
        <pc:graphicFrameChg chg="add mod">
          <ac:chgData name="Krishna Kant Dubey" userId="cd28fa1e1902c48d" providerId="LiveId" clId="{84A4DE23-FED3-40A6-B3C6-7D297E08EAE1}" dt="2025-08-07T14:33:57.526" v="194"/>
          <ac:graphicFrameMkLst>
            <pc:docMk/>
            <pc:sldMk cId="3493401632" sldId="264"/>
            <ac:graphicFrameMk id="5" creationId="{5BA58B11-8AAB-0ADC-F3AE-352E7375CE80}"/>
          </ac:graphicFrameMkLst>
        </pc:graphicFrameChg>
        <pc:graphicFrameChg chg="add mod">
          <ac:chgData name="Krishna Kant Dubey" userId="cd28fa1e1902c48d" providerId="LiveId" clId="{84A4DE23-FED3-40A6-B3C6-7D297E08EAE1}" dt="2025-08-07T14:34:11.406" v="196"/>
          <ac:graphicFrameMkLst>
            <pc:docMk/>
            <pc:sldMk cId="3493401632" sldId="264"/>
            <ac:graphicFrameMk id="7" creationId="{AC137C75-CCE9-2CA6-097F-23F68F89E618}"/>
          </ac:graphicFrameMkLst>
        </pc:graphicFrameChg>
        <pc:graphicFrameChg chg="add mod">
          <ac:chgData name="Krishna Kant Dubey" userId="cd28fa1e1902c48d" providerId="LiveId" clId="{84A4DE23-FED3-40A6-B3C6-7D297E08EAE1}" dt="2025-08-07T14:34:32.623" v="198"/>
          <ac:graphicFrameMkLst>
            <pc:docMk/>
            <pc:sldMk cId="3493401632" sldId="264"/>
            <ac:graphicFrameMk id="10" creationId="{0F892739-9E02-43C8-AA23-09BD4DCE46B0}"/>
          </ac:graphicFrameMkLst>
        </pc:graphicFrameChg>
        <pc:graphicFrameChg chg="add mod modGraphic">
          <ac:chgData name="Krishna Kant Dubey" userId="cd28fa1e1902c48d" providerId="LiveId" clId="{84A4DE23-FED3-40A6-B3C6-7D297E08EAE1}" dt="2025-08-07T14:39:21.716" v="283" actId="10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3:13:36.927" v="10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Automation and Optimization: Tools for Efficient Data Management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Tools for configuration management, continuous integration and </a:t>
            </a:r>
            <a:r>
              <a:rPr lang="en-IN" b="1" dirty="0">
                <a:solidFill>
                  <a:srgbClr val="002060"/>
                </a:solidFill>
              </a:rPr>
              <a:t>development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Test automation, enabling efficient and optimized data management practices for AI Database Administrators.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Tools for configuration management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5189"/>
            <a:ext cx="100596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Ansible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Agentless, YAML-based playbooks, great for app deployment 	and config tasks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Puppet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	Declarative language, cross-platform support,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	strong enterprise capabilities</a:t>
            </a:r>
            <a:endParaRPr lang="en-IN" sz="2800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Chef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800" b="1" dirty="0">
                <a:solidFill>
                  <a:srgbClr val="002060"/>
                </a:solidFill>
              </a:rPr>
              <a:t>	Ruby DSL, infrastructure as code, scalable automation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Areas of Database Testing to Automate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74A5B0-444A-7D50-60F6-B02884260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52225"/>
              </p:ext>
            </p:extLst>
          </p:nvPr>
        </p:nvGraphicFramePr>
        <p:xfrm>
          <a:off x="1012673" y="1783966"/>
          <a:ext cx="9720283" cy="3779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4410">
                  <a:extLst>
                    <a:ext uri="{9D8B030D-6E8A-4147-A177-3AD203B41FA5}">
                      <a16:colId xmlns:a16="http://schemas.microsoft.com/office/drawing/2014/main" val="3335383617"/>
                    </a:ext>
                  </a:extLst>
                </a:gridCol>
                <a:gridCol w="6395873">
                  <a:extLst>
                    <a:ext uri="{9D8B030D-6E8A-4147-A177-3AD203B41FA5}">
                      <a16:colId xmlns:a16="http://schemas.microsoft.com/office/drawing/2014/main" val="3365932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Schema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Ensure primary/foreign keys, constraints, and relationships are intact.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4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Data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Verify that data matches expected formats and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Stored 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 logic, performance, and output of procedures and triggers.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7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Backup &amp;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Validate that backups are restorable and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37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Concurrency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Ensure consistency under simultaneous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Migration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Confirm data integrity post-migration.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13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Analyze query response under load.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Areas of Database Testing to Automate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4595CF-7BC6-AB69-90C4-916B3FA8D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57"/>
              </p:ext>
            </p:extLst>
          </p:nvPr>
        </p:nvGraphicFramePr>
        <p:xfrm>
          <a:off x="1027660" y="1544123"/>
          <a:ext cx="10326140" cy="41971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609">
                  <a:extLst>
                    <a:ext uri="{9D8B030D-6E8A-4147-A177-3AD203B41FA5}">
                      <a16:colId xmlns:a16="http://schemas.microsoft.com/office/drawing/2014/main" val="148852394"/>
                    </a:ext>
                  </a:extLst>
                </a:gridCol>
                <a:gridCol w="8715531">
                  <a:extLst>
                    <a:ext uri="{9D8B030D-6E8A-4147-A177-3AD203B41FA5}">
                      <a16:colId xmlns:a16="http://schemas.microsoft.com/office/drawing/2014/main" val="3334411594"/>
                    </a:ext>
                  </a:extLst>
                </a:gridCol>
              </a:tblGrid>
              <a:tr h="699518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33398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testRigor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AI-based automated database testing with schema and query validation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51373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AI2SQL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Converts natural language to SQL queries for test generation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4903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SupaSQL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 Copilot for SQL query creation and optimization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60851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TestGrid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Predictive test coverage and anomaly detection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74681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DbSensei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AI-powered SQL diagnostics and performance tuning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258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Automation and Optimization: Tools for Efficient Data Management </vt:lpstr>
      <vt:lpstr>Agenda</vt:lpstr>
      <vt:lpstr>      Tools for configuration management      </vt:lpstr>
      <vt:lpstr>       Key Areas of Database Testing to Automate       </vt:lpstr>
      <vt:lpstr>       Key Areas of Database Testing to Automate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2025-08-07T14:39:25Z</dcterms:modified>
</cp:coreProperties>
</file>