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  <pc:spChg chg="mod">
          <ac:chgData name="Krishna Kant Dubey" userId="cd28fa1e1902c48d" providerId="LiveId" clId="{84A4DE23-FED3-40A6-B3C6-7D297E08EAE1}" dt="2025-08-05T14:38:23.226" v="98" actId="1035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  <pc:spChg chg="del mod">
          <ac:chgData name="Krishna Kant Dubey" userId="cd28fa1e1902c48d" providerId="LiveId" clId="{84A4DE23-FED3-40A6-B3C6-7D297E08EAE1}" dt="2025-08-07T14:31:38.700" v="115" actId="478"/>
          <ac:spMkLst>
            <pc:docMk/>
            <pc:sldMk cId="349747687" sldId="263"/>
            <ac:spMk id="2" creationId="{BF85B148-95F5-F557-1684-748C83907FE0}"/>
          </ac:spMkLst>
        </pc:spChg>
        <pc:spChg chg="mod">
          <ac:chgData name="Krishna Kant Dubey" userId="cd28fa1e1902c48d" providerId="LiveId" clId="{84A4DE23-FED3-40A6-B3C6-7D297E08EAE1}" dt="2025-08-07T14:31:08.577" v="111" actId="20577"/>
          <ac:spMkLst>
            <pc:docMk/>
            <pc:sldMk cId="349747687" sldId="263"/>
            <ac:spMk id="12" creationId="{8EF55225-7A9D-D092-D512-6583849764F6}"/>
          </ac:spMkLst>
        </pc:spChg>
        <pc:graphicFrameChg chg="add mod modGraphic">
          <ac:chgData name="Krishna Kant Dubey" userId="cd28fa1e1902c48d" providerId="LiveId" clId="{84A4DE23-FED3-40A6-B3C6-7D297E08EAE1}" dt="2025-08-07T14:39:18.464" v="282"/>
          <ac:graphicFrameMkLst>
            <pc:docMk/>
            <pc:sldMk cId="349747687" sldId="263"/>
            <ac:graphicFrameMk id="3" creationId="{EA74A5B0-444A-7D50-60F6-B02884260566}"/>
          </ac:graphicFrameMkLst>
        </pc:graphicFrame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  <pc:spChg chg="add mod">
          <ac:chgData name="Krishna Kant Dubey" userId="cd28fa1e1902c48d" providerId="LiveId" clId="{84A4DE23-FED3-40A6-B3C6-7D297E08EAE1}" dt="2025-08-07T14:33:44.693" v="193"/>
          <ac:spMkLst>
            <pc:docMk/>
            <pc:sldMk cId="3493401632" sldId="264"/>
            <ac:spMk id="4" creationId="{3F54973F-40F9-54E9-C494-B854186BAF45}"/>
          </ac:spMkLst>
        </pc:spChg>
        <pc:spChg chg="add mod">
          <ac:chgData name="Krishna Kant Dubey" userId="cd28fa1e1902c48d" providerId="LiveId" clId="{84A4DE23-FED3-40A6-B3C6-7D297E08EAE1}" dt="2025-08-07T14:33:58.876" v="195"/>
          <ac:spMkLst>
            <pc:docMk/>
            <pc:sldMk cId="3493401632" sldId="264"/>
            <ac:spMk id="6" creationId="{DFE7B0E6-5DFC-948B-30A4-D869E29BC901}"/>
          </ac:spMkLst>
        </pc:spChg>
        <pc:spChg chg="add mod">
          <ac:chgData name="Krishna Kant Dubey" userId="cd28fa1e1902c48d" providerId="LiveId" clId="{84A4DE23-FED3-40A6-B3C6-7D297E08EAE1}" dt="2025-08-07T14:34:15.782" v="197"/>
          <ac:spMkLst>
            <pc:docMk/>
            <pc:sldMk cId="3493401632" sldId="264"/>
            <ac:spMk id="8" creationId="{41BD470A-2EAE-C50A-B901-7D3E6FD06112}"/>
          </ac:spMkLst>
        </pc:spChg>
        <pc:spChg chg="add mod">
          <ac:chgData name="Krishna Kant Dubey" userId="cd28fa1e1902c48d" providerId="LiveId" clId="{84A4DE23-FED3-40A6-B3C6-7D297E08EAE1}" dt="2025-08-07T14:34:34.176" v="199"/>
          <ac:spMkLst>
            <pc:docMk/>
            <pc:sldMk cId="3493401632" sldId="264"/>
            <ac:spMk id="11" creationId="{9DC1BE1C-1C57-A6A6-783C-218743778DCA}"/>
          </ac:spMkLst>
        </pc:spChg>
        <pc:spChg chg="mod">
          <ac:chgData name="Krishna Kant Dubey" userId="cd28fa1e1902c48d" providerId="LiveId" clId="{84A4DE23-FED3-40A6-B3C6-7D297E08EAE1}" dt="2025-08-07T14:35:29.804" v="205"/>
          <ac:spMkLst>
            <pc:docMk/>
            <pc:sldMk cId="3493401632" sldId="264"/>
            <ac:spMk id="12" creationId="{C4BAF04C-05FA-01F0-9477-3DF5B7CA5EBB}"/>
          </ac:spMkLst>
        </pc:spChg>
        <pc:graphicFrameChg chg="add mod">
          <ac:chgData name="Krishna Kant Dubey" userId="cd28fa1e1902c48d" providerId="LiveId" clId="{84A4DE23-FED3-40A6-B3C6-7D297E08EAE1}" dt="2025-08-07T14:33:43.156" v="192"/>
          <ac:graphicFrameMkLst>
            <pc:docMk/>
            <pc:sldMk cId="3493401632" sldId="264"/>
            <ac:graphicFrameMk id="2" creationId="{E7F29FCC-9091-A6CB-1F60-98D09CF73692}"/>
          </ac:graphicFrameMkLst>
        </pc:graphicFrameChg>
        <pc:graphicFrameChg chg="del mod modGraphic">
          <ac:chgData name="Krishna Kant Dubey" userId="cd28fa1e1902c48d" providerId="LiveId" clId="{84A4DE23-FED3-40A6-B3C6-7D297E08EAE1}" dt="2025-08-07T14:35:14.950" v="204" actId="478"/>
          <ac:graphicFrameMkLst>
            <pc:docMk/>
            <pc:sldMk cId="3493401632" sldId="264"/>
            <ac:graphicFrameMk id="3" creationId="{07B44AC8-5757-B267-5A68-2F6C5CC014F0}"/>
          </ac:graphicFrameMkLst>
        </pc:graphicFrameChg>
        <pc:graphicFrameChg chg="add mod">
          <ac:chgData name="Krishna Kant Dubey" userId="cd28fa1e1902c48d" providerId="LiveId" clId="{84A4DE23-FED3-40A6-B3C6-7D297E08EAE1}" dt="2025-08-07T14:33:57.526" v="194"/>
          <ac:graphicFrameMkLst>
            <pc:docMk/>
            <pc:sldMk cId="3493401632" sldId="264"/>
            <ac:graphicFrameMk id="5" creationId="{5BA58B11-8AAB-0ADC-F3AE-352E7375CE80}"/>
          </ac:graphicFrameMkLst>
        </pc:graphicFrameChg>
        <pc:graphicFrameChg chg="add mod">
          <ac:chgData name="Krishna Kant Dubey" userId="cd28fa1e1902c48d" providerId="LiveId" clId="{84A4DE23-FED3-40A6-B3C6-7D297E08EAE1}" dt="2025-08-07T14:34:11.406" v="196"/>
          <ac:graphicFrameMkLst>
            <pc:docMk/>
            <pc:sldMk cId="3493401632" sldId="264"/>
            <ac:graphicFrameMk id="7" creationId="{AC137C75-CCE9-2CA6-097F-23F68F89E618}"/>
          </ac:graphicFrameMkLst>
        </pc:graphicFrameChg>
        <pc:graphicFrameChg chg="add mod">
          <ac:chgData name="Krishna Kant Dubey" userId="cd28fa1e1902c48d" providerId="LiveId" clId="{84A4DE23-FED3-40A6-B3C6-7D297E08EAE1}" dt="2025-08-07T14:34:32.623" v="198"/>
          <ac:graphicFrameMkLst>
            <pc:docMk/>
            <pc:sldMk cId="3493401632" sldId="264"/>
            <ac:graphicFrameMk id="10" creationId="{0F892739-9E02-43C8-AA23-09BD4DCE46B0}"/>
          </ac:graphicFrameMkLst>
        </pc:graphicFrameChg>
        <pc:graphicFrameChg chg="add mod modGraphic">
          <ac:chgData name="Krishna Kant Dubey" userId="cd28fa1e1902c48d" providerId="LiveId" clId="{84A4DE23-FED3-40A6-B3C6-7D297E08EAE1}" dt="2025-08-07T14:39:21.716" v="283" actId="108"/>
          <ac:graphicFrameMkLst>
            <pc:docMk/>
            <pc:sldMk cId="3493401632" sldId="264"/>
            <ac:graphicFrameMk id="13" creationId="{BB4595CF-7BC6-AB69-90C4-916B3FA8DFF0}"/>
          </ac:graphicFrameMkLst>
        </pc:graphicFrame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  <pc:spChg chg="del mod">
          <ac:chgData name="Krishna Kant Dubey" userId="cd28fa1e1902c48d" providerId="LiveId" clId="{F3C5F2BA-F452-4AB9-BD00-EA8AA37CF020}" dt="2025-08-08T07:45:15.885" v="52" actId="478"/>
          <ac:spMkLst>
            <pc:docMk/>
            <pc:sldMk cId="1248854694" sldId="262"/>
            <ac:spMk id="2" creationId="{8FB604A4-D687-2C4C-32B9-200BFDD9E2B7}"/>
          </ac:spMkLst>
        </pc:spChg>
        <pc:spChg chg="add mod">
          <ac:chgData name="Krishna Kant Dubey" userId="cd28fa1e1902c48d" providerId="LiveId" clId="{F3C5F2BA-F452-4AB9-BD00-EA8AA37CF020}" dt="2025-08-08T09:39:58.203" v="356" actId="20577"/>
          <ac:spMkLst>
            <pc:docMk/>
            <pc:sldMk cId="1248854694" sldId="262"/>
            <ac:spMk id="3" creationId="{F4F21FAC-EB88-4BC1-8687-3E32C62F0612}"/>
          </ac:spMkLst>
        </pc:spChg>
        <pc:spChg chg="mod">
          <ac:chgData name="Krishna Kant Dubey" userId="cd28fa1e1902c48d" providerId="LiveId" clId="{F3C5F2BA-F452-4AB9-BD00-EA8AA37CF020}" dt="2025-08-08T07:46:15.474" v="61" actId="20577"/>
          <ac:spMkLst>
            <pc:docMk/>
            <pc:sldMk cId="1248854694" sldId="262"/>
            <ac:spMk id="12" creationId="{5AF4F4BF-6716-49E6-9582-E583D0D30CE3}"/>
          </ac:spMkLst>
        </pc:spChg>
        <pc:picChg chg="mod">
          <ac:chgData name="Krishna Kant Dubey" userId="cd28fa1e1902c48d" providerId="LiveId" clId="{F3C5F2BA-F452-4AB9-BD00-EA8AA37CF020}" dt="2025-08-08T07:45:07.655" v="50" actId="1076"/>
          <ac:picMkLst>
            <pc:docMk/>
            <pc:sldMk cId="1248854694" sldId="262"/>
            <ac:picMk id="9" creationId="{C0CEA051-E689-6F5E-E0CF-0341E67C596A}"/>
          </ac:picMkLst>
        </pc:picChg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  <pc:spChg chg="mod">
          <ac:chgData name="Krishna Kant Dubey" userId="cd28fa1e1902c48d" providerId="LiveId" clId="{F3C5F2BA-F452-4AB9-BD00-EA8AA37CF020}" dt="2025-08-08T07:58:26.455" v="84" actId="20577"/>
          <ac:spMkLst>
            <pc:docMk/>
            <pc:sldMk cId="349747687" sldId="263"/>
            <ac:spMk id="12" creationId="{8EF55225-7A9D-D092-D512-6583849764F6}"/>
          </ac:spMkLst>
        </pc:spChg>
        <pc:graphicFrameChg chg="add mod modGraphic">
          <ac:chgData name="Krishna Kant Dubey" userId="cd28fa1e1902c48d" providerId="LiveId" clId="{F3C5F2BA-F452-4AB9-BD00-EA8AA37CF020}" dt="2025-08-08T09:10:13.962" v="295" actId="255"/>
          <ac:graphicFrameMkLst>
            <pc:docMk/>
            <pc:sldMk cId="349747687" sldId="263"/>
            <ac:graphicFrameMk id="2" creationId="{E6304D91-EAA3-83D2-F49A-F69147DC9D94}"/>
          </ac:graphicFrameMkLst>
        </pc:graphicFrameChg>
        <pc:graphicFrameChg chg="del">
          <ac:chgData name="Krishna Kant Dubey" userId="cd28fa1e1902c48d" providerId="LiveId" clId="{F3C5F2BA-F452-4AB9-BD00-EA8AA37CF020}" dt="2025-08-08T07:48:21.529" v="79" actId="478"/>
          <ac:graphicFrameMkLst>
            <pc:docMk/>
            <pc:sldMk cId="349747687" sldId="263"/>
            <ac:graphicFrameMk id="3" creationId="{EA74A5B0-444A-7D50-60F6-B02884260566}"/>
          </ac:graphicFrameMkLst>
        </pc:graphicFrameChg>
        <pc:picChg chg="mod">
          <ac:chgData name="Krishna Kant Dubey" userId="cd28fa1e1902c48d" providerId="LiveId" clId="{F3C5F2BA-F452-4AB9-BD00-EA8AA37CF020}" dt="2025-08-08T08:18:28.942" v="183" actId="14100"/>
          <ac:picMkLst>
            <pc:docMk/>
            <pc:sldMk cId="349747687" sldId="263"/>
            <ac:picMk id="9" creationId="{95536FCA-3FB1-D09D-EC18-43FFC8CD7D75}"/>
          </ac:picMkLst>
        </pc:picChg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  <pc:spChg chg="mod">
          <ac:chgData name="Krishna Kant Dubey" userId="cd28fa1e1902c48d" providerId="LiveId" clId="{F3C5F2BA-F452-4AB9-BD00-EA8AA37CF020}" dt="2025-08-08T09:13:50.033" v="315" actId="113"/>
          <ac:spMkLst>
            <pc:docMk/>
            <pc:sldMk cId="3493401632" sldId="264"/>
            <ac:spMk id="12" creationId="{C4BAF04C-05FA-01F0-9477-3DF5B7CA5EBB}"/>
          </ac:spMkLst>
        </pc:spChg>
        <pc:graphicFrameChg chg="add mod modGraphic">
          <ac:chgData name="Krishna Kant Dubey" userId="cd28fa1e1902c48d" providerId="LiveId" clId="{F3C5F2BA-F452-4AB9-BD00-EA8AA37CF020}" dt="2025-08-08T09:05:48.355" v="254" actId="14100"/>
          <ac:graphicFrameMkLst>
            <pc:docMk/>
            <pc:sldMk cId="3493401632" sldId="264"/>
            <ac:graphicFrameMk id="2" creationId="{30A13269-7C92-01D8-9D84-FC05DCF6CBC6}"/>
          </ac:graphicFrameMkLst>
        </pc:graphicFrameChg>
        <pc:graphicFrameChg chg="del">
          <ac:chgData name="Krishna Kant Dubey" userId="cd28fa1e1902c48d" providerId="LiveId" clId="{F3C5F2BA-F452-4AB9-BD00-EA8AA37CF020}" dt="2025-08-08T08:18:38.312" v="184" actId="478"/>
          <ac:graphicFrameMkLst>
            <pc:docMk/>
            <pc:sldMk cId="3493401632" sldId="264"/>
            <ac:graphicFrameMk id="13" creationId="{BB4595CF-7BC6-AB69-90C4-916B3FA8DFF0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  <pc:spChg chg="mod">
          <ac:chgData name="Krishna Kant Dubey" userId="cd28fa1e1902c48d" providerId="LiveId" clId="{F3C5F2BA-F452-4AB9-BD00-EA8AA37CF020}" dt="2025-08-08T09:12:28.121" v="308" actId="207"/>
          <ac:spMkLst>
            <pc:docMk/>
            <pc:sldMk cId="3516519149" sldId="265"/>
            <ac:spMk id="12" creationId="{92DDACC0-04F0-FD39-C9D1-3BFBB76CAA4E}"/>
          </ac:spMkLst>
        </pc:spChg>
        <pc:graphicFrameChg chg="mod">
          <ac:chgData name="Krishna Kant Dubey" userId="cd28fa1e1902c48d" providerId="LiveId" clId="{F3C5F2BA-F452-4AB9-BD00-EA8AA37CF020}" dt="2025-08-08T09:13:34.554" v="314"/>
          <ac:graphicFrameMkLst>
            <pc:docMk/>
            <pc:sldMk cId="3516519149" sldId="265"/>
            <ac:graphicFrameMk id="2" creationId="{8A81C769-3A65-4AF8-9A77-EBDF295A95EC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  <pc:spChg chg="mod">
          <ac:chgData name="Krishna Kant Dubey" userId="cd28fa1e1902c48d" providerId="LiveId" clId="{F3C5F2BA-F452-4AB9-BD00-EA8AA37CF020}" dt="2025-08-08T09:28:47.397" v="326" actId="113"/>
          <ac:spMkLst>
            <pc:docMk/>
            <pc:sldMk cId="2771002345" sldId="266"/>
            <ac:spMk id="12" creationId="{22B0E99B-D97E-82CF-3B54-497D2E42DD71}"/>
          </ac:spMkLst>
        </pc:spChg>
        <pc:graphicFrameChg chg="mod">
          <ac:chgData name="Krishna Kant Dubey" userId="cd28fa1e1902c48d" providerId="LiveId" clId="{F3C5F2BA-F452-4AB9-BD00-EA8AA37CF020}" dt="2025-08-08T09:17:22.537" v="325"/>
          <ac:graphicFrameMkLst>
            <pc:docMk/>
            <pc:sldMk cId="2771002345" sldId="266"/>
            <ac:graphicFrameMk id="2" creationId="{3943F2F4-0B8E-582A-11F2-5E985C8237C7}"/>
          </ac:graphicFrameMkLst>
        </pc:graphicFrameChg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  <pc:spChg chg="mod">
          <ac:chgData name="Krishna Kant Dubey" userId="cd28fa1e1902c48d" providerId="LiveId" clId="{F3C5F2BA-F452-4AB9-BD00-EA8AA37CF020}" dt="2025-08-08T09:30:00.876" v="330" actId="207"/>
          <ac:spMkLst>
            <pc:docMk/>
            <pc:sldMk cId="516439473" sldId="267"/>
            <ac:spMk id="12" creationId="{B90E07E1-AD9B-BC34-0AA9-101314613D84}"/>
          </ac:spMkLst>
        </pc:spChg>
        <pc:graphicFrameChg chg="mod">
          <ac:chgData name="Krishna Kant Dubey" userId="cd28fa1e1902c48d" providerId="LiveId" clId="{F3C5F2BA-F452-4AB9-BD00-EA8AA37CF020}" dt="2025-08-08T09:31:38.355" v="336"/>
          <ac:graphicFrameMkLst>
            <pc:docMk/>
            <pc:sldMk cId="516439473" sldId="267"/>
            <ac:graphicFrameMk id="2" creationId="{F37B8C10-DBCC-1F8F-90BC-3BC63C305951}"/>
          </ac:graphicFrameMkLst>
        </pc:graphicFrameChg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  <pc:spChg chg="add mod">
          <ac:chgData name="Krishna Kant Dubey" userId="cd28fa1e1902c48d" providerId="LiveId" clId="{F3C5F2BA-F452-4AB9-BD00-EA8AA37CF020}" dt="2025-08-08T09:36:52.463" v="344"/>
          <ac:spMkLst>
            <pc:docMk/>
            <pc:sldMk cId="4138379922" sldId="268"/>
            <ac:spMk id="5" creationId="{9BC7E600-8EC8-BF1F-F43D-91A722337460}"/>
          </ac:spMkLst>
        </pc:spChg>
        <pc:spChg chg="add mod">
          <ac:chgData name="Krishna Kant Dubey" userId="cd28fa1e1902c48d" providerId="LiveId" clId="{F3C5F2BA-F452-4AB9-BD00-EA8AA37CF020}" dt="2025-08-08T09:37:11.841" v="346"/>
          <ac:spMkLst>
            <pc:docMk/>
            <pc:sldMk cId="4138379922" sldId="268"/>
            <ac:spMk id="8" creationId="{BBF57219-3216-CE6C-7812-1F605A08BCC8}"/>
          </ac:spMkLst>
        </pc:spChg>
        <pc:spChg chg="mod">
          <ac:chgData name="Krishna Kant Dubey" userId="cd28fa1e1902c48d" providerId="LiveId" clId="{F3C5F2BA-F452-4AB9-BD00-EA8AA37CF020}" dt="2025-08-08T09:39:40.850" v="355" actId="113"/>
          <ac:spMkLst>
            <pc:docMk/>
            <pc:sldMk cId="4138379922" sldId="268"/>
            <ac:spMk id="12" creationId="{4228B23B-A752-9F83-304F-E994E3E509D9}"/>
          </ac:spMkLst>
        </pc:spChg>
        <pc:graphicFrameChg chg="mod">
          <ac:chgData name="Krishna Kant Dubey" userId="cd28fa1e1902c48d" providerId="LiveId" clId="{F3C5F2BA-F452-4AB9-BD00-EA8AA37CF020}" dt="2025-08-08T09:39:07.302" v="354"/>
          <ac:graphicFrameMkLst>
            <pc:docMk/>
            <pc:sldMk cId="4138379922" sldId="268"/>
            <ac:graphicFrameMk id="2" creationId="{408D8F4A-5DA4-FE03-74C0-826DD05B762C}"/>
          </ac:graphicFrameMkLst>
        </pc:graphicFrameChg>
        <pc:graphicFrameChg chg="add mod">
          <ac:chgData name="Krishna Kant Dubey" userId="cd28fa1e1902c48d" providerId="LiveId" clId="{F3C5F2BA-F452-4AB9-BD00-EA8AA37CF020}" dt="2025-08-08T09:36:51.193" v="343"/>
          <ac:graphicFrameMkLst>
            <pc:docMk/>
            <pc:sldMk cId="4138379922" sldId="268"/>
            <ac:graphicFrameMk id="3" creationId="{4615C677-AA10-2B0A-8598-174752AAD726}"/>
          </ac:graphicFrameMkLst>
        </pc:graphicFrameChg>
        <pc:graphicFrameChg chg="add mod">
          <ac:chgData name="Krishna Kant Dubey" userId="cd28fa1e1902c48d" providerId="LiveId" clId="{F3C5F2BA-F452-4AB9-BD00-EA8AA37CF020}" dt="2025-08-08T09:36:51.193" v="343"/>
          <ac:graphicFrameMkLst>
            <pc:docMk/>
            <pc:sldMk cId="4138379922" sldId="268"/>
            <ac:graphicFrameMk id="4" creationId="{E2228E2B-0E94-007D-7749-F6A7017967DE}"/>
          </ac:graphicFrameMkLst>
        </pc:graphicFrameChg>
        <pc:graphicFrameChg chg="add mod">
          <ac:chgData name="Krishna Kant Dubey" userId="cd28fa1e1902c48d" providerId="LiveId" clId="{F3C5F2BA-F452-4AB9-BD00-EA8AA37CF020}" dt="2025-08-08T09:37:10.518" v="345"/>
          <ac:graphicFrameMkLst>
            <pc:docMk/>
            <pc:sldMk cId="4138379922" sldId="268"/>
            <ac:graphicFrameMk id="6" creationId="{9AC9ADF4-95F9-59E1-D864-7B6710755961}"/>
          </ac:graphicFrameMkLst>
        </pc:graphicFrameChg>
        <pc:graphicFrameChg chg="add mod">
          <ac:chgData name="Krishna Kant Dubey" userId="cd28fa1e1902c48d" providerId="LiveId" clId="{F3C5F2BA-F452-4AB9-BD00-EA8AA37CF020}" dt="2025-08-08T09:37:10.518" v="345"/>
          <ac:graphicFrameMkLst>
            <pc:docMk/>
            <pc:sldMk cId="4138379922" sldId="268"/>
            <ac:graphicFrameMk id="7" creationId="{349E1567-564D-8D46-EEB4-3ED28E816A5A}"/>
          </ac:graphicFrameMkLst>
        </pc:graphicFrameChg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  <pc:spChg chg="add mod">
          <ac:chgData name="Krishna Kant Dubey" userId="cd28fa1e1902c48d" providerId="LiveId" clId="{F3C5F2BA-F452-4AB9-BD00-EA8AA37CF020}" dt="2025-08-08T09:32:47.369" v="340"/>
          <ac:spMkLst>
            <pc:docMk/>
            <pc:sldMk cId="4212594746" sldId="269"/>
            <ac:spMk id="5" creationId="{FB8882AD-E807-2907-40ED-C7409E18537D}"/>
          </ac:spMkLst>
        </pc:spChg>
        <pc:spChg chg="add mod">
          <ac:chgData name="Krishna Kant Dubey" userId="cd28fa1e1902c48d" providerId="LiveId" clId="{F3C5F2BA-F452-4AB9-BD00-EA8AA37CF020}" dt="2025-08-08T09:32:58.697" v="342"/>
          <ac:spMkLst>
            <pc:docMk/>
            <pc:sldMk cId="4212594746" sldId="269"/>
            <ac:spMk id="8" creationId="{38C331AE-F8B0-45E0-9F59-A99926BA4A30}"/>
          </ac:spMkLst>
        </pc:spChg>
        <pc:graphicFrameChg chg="add mod">
          <ac:chgData name="Krishna Kant Dubey" userId="cd28fa1e1902c48d" providerId="LiveId" clId="{F3C5F2BA-F452-4AB9-BD00-EA8AA37CF020}" dt="2025-08-08T09:32:45.964" v="339"/>
          <ac:graphicFrameMkLst>
            <pc:docMk/>
            <pc:sldMk cId="4212594746" sldId="269"/>
            <ac:graphicFrameMk id="3" creationId="{2AD66583-C78E-136D-6C88-21A2E888FC8D}"/>
          </ac:graphicFrameMkLst>
        </pc:graphicFrameChg>
        <pc:graphicFrameChg chg="add mod">
          <ac:chgData name="Krishna Kant Dubey" userId="cd28fa1e1902c48d" providerId="LiveId" clId="{F3C5F2BA-F452-4AB9-BD00-EA8AA37CF020}" dt="2025-08-08T09:32:45.964" v="339"/>
          <ac:graphicFrameMkLst>
            <pc:docMk/>
            <pc:sldMk cId="4212594746" sldId="269"/>
            <ac:graphicFrameMk id="4" creationId="{00FCE0A9-7AFF-6835-431E-700D39526BE5}"/>
          </ac:graphicFrameMkLst>
        </pc:graphicFrameChg>
        <pc:graphicFrameChg chg="add mod">
          <ac:chgData name="Krishna Kant Dubey" userId="cd28fa1e1902c48d" providerId="LiveId" clId="{F3C5F2BA-F452-4AB9-BD00-EA8AA37CF020}" dt="2025-08-08T09:32:57.314" v="341"/>
          <ac:graphicFrameMkLst>
            <pc:docMk/>
            <pc:sldMk cId="4212594746" sldId="269"/>
            <ac:graphicFrameMk id="6" creationId="{4AC09C06-C81D-B931-54D8-D00B94605303}"/>
          </ac:graphicFrameMkLst>
        </pc:graphicFrameChg>
        <pc:graphicFrameChg chg="add mod">
          <ac:chgData name="Krishna Kant Dubey" userId="cd28fa1e1902c48d" providerId="LiveId" clId="{F3C5F2BA-F452-4AB9-BD00-EA8AA37CF020}" dt="2025-08-08T09:32:57.314" v="341"/>
          <ac:graphicFrameMkLst>
            <pc:docMk/>
            <pc:sldMk cId="4212594746" sldId="269"/>
            <ac:graphicFrameMk id="7" creationId="{AF92A1C7-8310-153E-1133-62C128342415}"/>
          </ac:graphicFrameMkLst>
        </pc:graphicFrameChg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  <pc:spChg chg="mod">
          <ac:chgData name="Krishna Kant Dubey" userId="cd28fa1e1902c48d" providerId="LiveId" clId="{C25965B4-467B-42C7-B490-FA5BBB9C96E3}" dt="2025-08-05T12:06:30.471" v="3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3:08.803" v="2" actId="207"/>
        <pc:sldMkLst>
          <pc:docMk/>
          <pc:sldMk cId="1080327146" sldId="256"/>
        </pc:sldMkLst>
        <pc:spChg chg="mod">
          <ac:chgData name="Krishna Kant Dubey" userId="cd28fa1e1902c48d" providerId="LiveId" clId="{58D190E9-1125-499B-8C31-6A847451639F}" dt="2025-08-05T11:43:08.80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B1EFC-A7C2-3445-5983-3A88FFA15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FF0C81-2A6A-CD6E-18A7-7053E76D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228B23B-A752-9F83-304F-E994E3E5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Databases(Time-Series Databases)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8D8F4A-5DA4-FE03-74C0-826DD05B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7786"/>
              </p:ext>
            </p:extLst>
          </p:nvPr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Timestamped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Optimized for time-series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Time-</a:t>
                      </a:r>
                      <a:r>
                        <a:rPr lang="fr-FR" dirty="0" err="1"/>
                        <a:t>based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filters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aggregations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Disk-based with compression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 with clustering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Extremely fast for time-based metrics and rollups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7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9FC14-665B-C2A7-3F76-3FE77AD8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CD25D3-616D-3BC5-B0E0-93BE84B5C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97BEF6C-12EB-30DA-EC1C-11EF25B5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Databases(Graph Databases)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34DFF0-1EB2-DAD0-BC53-E7603B7881D5}"/>
              </a:ext>
            </a:extLst>
          </p:cNvPr>
          <p:cNvGraphicFramePr>
            <a:graphicFrameLocks noGrp="1"/>
          </p:cNvGraphicFramePr>
          <p:nvPr/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Nodes and 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Flexible, relationship-focused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Graph </a:t>
                      </a:r>
                      <a:r>
                        <a:rPr lang="fr-FR" dirty="0" err="1"/>
                        <a:t>traversal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languages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Cypher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Gremlin</a:t>
                      </a:r>
                      <a:r>
                        <a:rPr lang="fr-FR" dirty="0"/>
                        <a:t>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Disk-based, optimized for relationships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Moderate to high depending on setup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Fast for relationship queries; slower for bulk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59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Decoding Database Diversity: Segmentation, Schema, and Beyond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Explain different databases based on data segmentation, schema, querying, storage, availability, and speed requirements, providing a comprehensive understanding of their varied characteristics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196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Tools for configuration management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1FAC-EB88-4BC1-8687-3E32C62F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98"/>
            <a:ext cx="10515600" cy="449806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Relational Databases (RDBMS)</a:t>
            </a:r>
          </a:p>
          <a:p>
            <a:r>
              <a:rPr lang="en-IN" b="1" dirty="0">
                <a:solidFill>
                  <a:srgbClr val="002060"/>
                </a:solidFill>
              </a:rPr>
              <a:t>NoSQL Databases</a:t>
            </a:r>
          </a:p>
          <a:p>
            <a:r>
              <a:rPr lang="en-US" b="1" dirty="0">
                <a:solidFill>
                  <a:srgbClr val="002060"/>
                </a:solidFill>
              </a:rPr>
              <a:t>Key-Value Stores (e.g., Redis, DynamoDB)</a:t>
            </a:r>
          </a:p>
          <a:p>
            <a:r>
              <a:rPr lang="en-IN" b="1" dirty="0">
                <a:solidFill>
                  <a:srgbClr val="002060"/>
                </a:solidFill>
              </a:rPr>
              <a:t>Columnar Stores (e.g., Apache Cassandra, HBase)</a:t>
            </a:r>
          </a:p>
          <a:p>
            <a:r>
              <a:rPr lang="en-IN" b="1" dirty="0">
                <a:solidFill>
                  <a:srgbClr val="002060"/>
                </a:solidFill>
              </a:rPr>
              <a:t>Graph Databases (e.g., Neo4j, Amazon Neptune)</a:t>
            </a:r>
          </a:p>
          <a:p>
            <a:r>
              <a:rPr lang="en-IN" b="1">
                <a:solidFill>
                  <a:srgbClr val="002060"/>
                </a:solidFill>
              </a:rPr>
              <a:t>Time-Series </a:t>
            </a:r>
            <a:r>
              <a:rPr lang="en-IN" b="1" dirty="0">
                <a:solidFill>
                  <a:srgbClr val="002060"/>
                </a:solidFill>
              </a:rPr>
              <a:t>Databases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DFE3-3758-1178-90A0-6EF8C548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36FCA-3FB1-D09D-EC18-43FFC8CD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"/>
            <a:ext cx="12192000" cy="676748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EF55225-7A9D-D092-D512-65838497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Relational Databases (RDBMS)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304D91-EAA3-83D2-F49A-F69147DC9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43543"/>
              </p:ext>
            </p:extLst>
          </p:nvPr>
        </p:nvGraphicFramePr>
        <p:xfrm>
          <a:off x="1034321" y="1499153"/>
          <a:ext cx="10073390" cy="4846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85662">
                  <a:extLst>
                    <a:ext uri="{9D8B030D-6E8A-4147-A177-3AD203B41FA5}">
                      <a16:colId xmlns:a16="http://schemas.microsoft.com/office/drawing/2014/main" val="3096187754"/>
                    </a:ext>
                  </a:extLst>
                </a:gridCol>
                <a:gridCol w="7287728">
                  <a:extLst>
                    <a:ext uri="{9D8B030D-6E8A-4147-A177-3AD203B41FA5}">
                      <a16:colId xmlns:a16="http://schemas.microsoft.com/office/drawing/2014/main" val="536259913"/>
                    </a:ext>
                  </a:extLst>
                </a:gridCol>
              </a:tblGrid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Characteristic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Description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52624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Data Segmentation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Timestamped entries</a:t>
                      </a:r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731785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Schema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Optimized for time-series</a:t>
                      </a:r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152598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Querying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Time-based filters, aggregations</a:t>
                      </a:r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513669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Storage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Disk-based with compression</a:t>
                      </a:r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941352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Availability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High with clustering</a:t>
                      </a:r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446654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Speed</a:t>
                      </a:r>
                      <a:endParaRPr lang="en-IN" sz="1800" dirty="0"/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Extremely fast for time-based metrics and rollups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39160"/>
                  </a:ext>
                </a:extLst>
              </a:tr>
              <a:tr h="2711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97E2-9267-50F6-4936-2437D4F9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788C14-16D8-0AEA-6035-1F8144EC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4BAF04C-05FA-01F0-9477-3DF5B7CA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 (Document Stores)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A13269-7C92-01D8-9D84-FC05DCF6C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82943"/>
              </p:ext>
            </p:extLst>
          </p:nvPr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Timestamped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Optimized for time-series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Time-based filters, aggregations</a:t>
                      </a:r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Disk-based with compression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High with clustering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Extremely fast for time-based metrics and rollups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4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58C2B-A3DC-6636-BD1F-064C90E46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9D033-DED0-B89F-C0DE-F9AB367AD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2DDACC0-04F0-FD39-C9D1-3BFBB76C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 (Key-Value Stores)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81C769-3A65-4AF8-9A77-EBDF295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37890"/>
              </p:ext>
            </p:extLst>
          </p:nvPr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Key-value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Schema-less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Simple get/put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In-memory or disk-based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Extremely high (DynamoDB uses multi-region replication)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Ultra-fast for caching and session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1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5208A-BDC5-9836-D867-8AC97AC49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E63D83-02E8-E17E-8F85-F70F349E2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2B0E99B-D97E-82CF-3B54-497D2E42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Databases(Columnar Stores)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43F2F4-0B8E-582A-11F2-5E985C82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82840"/>
              </p:ext>
            </p:extLst>
          </p:nvPr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Column families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Semi-structured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Limited joins, optimized for wide tables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Disk-based, column-oriented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High via distributed architecture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Fast for write-heavy workloads and time-series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00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81570-BEC8-A015-6D3D-9004D15CF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630664-1715-2E0B-479C-33ABF9C5C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90E07E1-AD9B-BC34-0AA9-10131461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NoSQL Databases(Graph Databases)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7B8C10-DBCC-1F8F-90BC-3BC63C305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97000"/>
              </p:ext>
            </p:extLst>
          </p:nvPr>
        </p:nvGraphicFramePr>
        <p:xfrm>
          <a:off x="1019331" y="1589097"/>
          <a:ext cx="10334469" cy="4488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98896">
                  <a:extLst>
                    <a:ext uri="{9D8B030D-6E8A-4147-A177-3AD203B41FA5}">
                      <a16:colId xmlns:a16="http://schemas.microsoft.com/office/drawing/2014/main" val="3252501166"/>
                    </a:ext>
                  </a:extLst>
                </a:gridCol>
                <a:gridCol w="7335573">
                  <a:extLst>
                    <a:ext uri="{9D8B030D-6E8A-4147-A177-3AD203B41FA5}">
                      <a16:colId xmlns:a16="http://schemas.microsoft.com/office/drawing/2014/main" val="315000424"/>
                    </a:ext>
                  </a:extLst>
                </a:gridCol>
              </a:tblGrid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42071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Data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Nodes and 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76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Flexible, relationship-focused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293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Querying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Graph </a:t>
                      </a:r>
                      <a:r>
                        <a:rPr lang="fr-FR" dirty="0" err="1"/>
                        <a:t>traversal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languages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Cypher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Gremlin</a:t>
                      </a:r>
                      <a:r>
                        <a:rPr lang="fr-FR" dirty="0"/>
                        <a:t>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2815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Storage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Disk-based, optimized for relationships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48233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Availability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Moderate to high depending on setup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69655"/>
                  </a:ext>
                </a:extLst>
              </a:tr>
              <a:tr h="464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Speed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Fast for relationship queries; slower for bulk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00917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55771"/>
                  </a:ext>
                </a:extLst>
              </a:tr>
              <a:tr h="26569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1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43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504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Decoding Database Diversity: Segmentation, Schema, and Beyond</vt:lpstr>
      <vt:lpstr>Agenda</vt:lpstr>
      <vt:lpstr>      Tools for configuration management      </vt:lpstr>
      <vt:lpstr>        Relational Databases (RDBMS)        </vt:lpstr>
      <vt:lpstr>        NoSQL Databases (Document Stores)        </vt:lpstr>
      <vt:lpstr>        NoSQL Databases (Key-Value Stores)        </vt:lpstr>
      <vt:lpstr>        NoSQL Databases(Columnar Stores)        </vt:lpstr>
      <vt:lpstr>        NoSQL Databases(Graph Databases)        </vt:lpstr>
      <vt:lpstr>        NoSQL Databases(Time-Series Databases)        </vt:lpstr>
      <vt:lpstr>        NoSQL Databases(Graph Databases)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2025-08-08T09:40:01Z</dcterms:modified>
</cp:coreProperties>
</file>