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6" r:id="rId3"/>
    <p:sldId id="259" r:id="rId4"/>
    <p:sldId id="270" r:id="rId5"/>
    <p:sldId id="262" r:id="rId6"/>
    <p:sldId id="263" r:id="rId7"/>
    <p:sldId id="264" r:id="rId8"/>
    <p:sldId id="271" r:id="rId9"/>
    <p:sldId id="272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84A4DE23-FED3-40A6-B3C6-7D297E08EAE1}"/>
    <pc:docChg chg="undo custSel addSld delSld modSld">
      <pc:chgData name="Krishna Kant Dubey" userId="cd28fa1e1902c48d" providerId="LiveId" clId="{84A4DE23-FED3-40A6-B3C6-7D297E08EAE1}" dt="2025-08-07T14:39:21.716" v="283" actId="108"/>
      <pc:docMkLst>
        <pc:docMk/>
      </pc:docMkLst>
      <pc:sldChg chg="modSp mod">
        <pc:chgData name="Krishna Kant Dubey" userId="cd28fa1e1902c48d" providerId="LiveId" clId="{84A4DE23-FED3-40A6-B3C6-7D297E08EAE1}" dt="2025-08-05T14:05:41.166" v="2" actId="207"/>
        <pc:sldMkLst>
          <pc:docMk/>
          <pc:sldMk cId="1080327146" sldId="256"/>
        </pc:sldMkLst>
        <pc:spChg chg="mod">
          <ac:chgData name="Krishna Kant Dubey" userId="cd28fa1e1902c48d" providerId="LiveId" clId="{84A4DE23-FED3-40A6-B3C6-7D297E08EAE1}" dt="2025-08-05T14:05:41.166" v="2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84A4DE23-FED3-40A6-B3C6-7D297E08EAE1}" dt="2025-08-05T14:08:25.670" v="31" actId="14100"/>
        <pc:sldMkLst>
          <pc:docMk/>
          <pc:sldMk cId="2701513036" sldId="259"/>
        </pc:sldMkLst>
        <pc:spChg chg="mod">
          <ac:chgData name="Krishna Kant Dubey" userId="cd28fa1e1902c48d" providerId="LiveId" clId="{84A4DE23-FED3-40A6-B3C6-7D297E08EAE1}" dt="2025-08-05T14:08:25.670" v="31" actId="14100"/>
          <ac:spMkLst>
            <pc:docMk/>
            <pc:sldMk cId="2701513036" sldId="259"/>
            <ac:spMk id="13" creationId="{459108AF-66D9-CD3C-DDCE-0CFFD70B496D}"/>
          </ac:spMkLst>
        </pc:spChg>
      </pc:sldChg>
      <pc:sldChg chg="addSp delSp modSp mod">
        <pc:chgData name="Krishna Kant Dubey" userId="cd28fa1e1902c48d" providerId="LiveId" clId="{84A4DE23-FED3-40A6-B3C6-7D297E08EAE1}" dt="2025-08-05T14:38:35.915" v="107" actId="20577"/>
        <pc:sldMkLst>
          <pc:docMk/>
          <pc:sldMk cId="1248854694" sldId="262"/>
        </pc:sldMkLst>
        <pc:spChg chg="mod">
          <ac:chgData name="Krishna Kant Dubey" userId="cd28fa1e1902c48d" providerId="LiveId" clId="{84A4DE23-FED3-40A6-B3C6-7D297E08EAE1}" dt="2025-08-05T14:38:23.226" v="98" actId="1035"/>
          <ac:spMkLst>
            <pc:docMk/>
            <pc:sldMk cId="1248854694" sldId="262"/>
            <ac:spMk id="12" creationId="{5AF4F4BF-6716-49E6-9582-E583D0D30CE3}"/>
          </ac:spMkLst>
        </pc:spChg>
      </pc:sldChg>
      <pc:sldChg chg="addSp delSp modSp add mod">
        <pc:chgData name="Krishna Kant Dubey" userId="cd28fa1e1902c48d" providerId="LiveId" clId="{84A4DE23-FED3-40A6-B3C6-7D297E08EAE1}" dt="2025-08-07T14:39:18.464" v="282"/>
        <pc:sldMkLst>
          <pc:docMk/>
          <pc:sldMk cId="349747687" sldId="263"/>
        </pc:sldMkLst>
        <pc:spChg chg="del mod">
          <ac:chgData name="Krishna Kant Dubey" userId="cd28fa1e1902c48d" providerId="LiveId" clId="{84A4DE23-FED3-40A6-B3C6-7D297E08EAE1}" dt="2025-08-07T14:31:38.700" v="115" actId="478"/>
          <ac:spMkLst>
            <pc:docMk/>
            <pc:sldMk cId="349747687" sldId="263"/>
            <ac:spMk id="2" creationId="{BF85B148-95F5-F557-1684-748C83907FE0}"/>
          </ac:spMkLst>
        </pc:spChg>
        <pc:spChg chg="mod">
          <ac:chgData name="Krishna Kant Dubey" userId="cd28fa1e1902c48d" providerId="LiveId" clId="{84A4DE23-FED3-40A6-B3C6-7D297E08EAE1}" dt="2025-08-07T14:31:08.577" v="111" actId="20577"/>
          <ac:spMkLst>
            <pc:docMk/>
            <pc:sldMk cId="349747687" sldId="263"/>
            <ac:spMk id="12" creationId="{8EF55225-7A9D-D092-D512-6583849764F6}"/>
          </ac:spMkLst>
        </pc:spChg>
        <pc:graphicFrameChg chg="add mod modGraphic">
          <ac:chgData name="Krishna Kant Dubey" userId="cd28fa1e1902c48d" providerId="LiveId" clId="{84A4DE23-FED3-40A6-B3C6-7D297E08EAE1}" dt="2025-08-07T14:39:18.464" v="282"/>
          <ac:graphicFrameMkLst>
            <pc:docMk/>
            <pc:sldMk cId="349747687" sldId="263"/>
            <ac:graphicFrameMk id="3" creationId="{EA74A5B0-444A-7D50-60F6-B02884260566}"/>
          </ac:graphicFrameMkLst>
        </pc:graphicFrameChg>
      </pc:sldChg>
      <pc:sldChg chg="del">
        <pc:chgData name="Krishna Kant Dubey" userId="cd28fa1e1902c48d" providerId="LiveId" clId="{84A4DE23-FED3-40A6-B3C6-7D297E08EAE1}" dt="2025-08-07T14:27:27.763" v="108" actId="2696"/>
        <pc:sldMkLst>
          <pc:docMk/>
          <pc:sldMk cId="2660052111" sldId="263"/>
        </pc:sldMkLst>
      </pc:sldChg>
      <pc:sldChg chg="del">
        <pc:chgData name="Krishna Kant Dubey" userId="cd28fa1e1902c48d" providerId="LiveId" clId="{84A4DE23-FED3-40A6-B3C6-7D297E08EAE1}" dt="2025-08-07T14:27:27.763" v="108" actId="2696"/>
        <pc:sldMkLst>
          <pc:docMk/>
          <pc:sldMk cId="2523703413" sldId="264"/>
        </pc:sldMkLst>
      </pc:sldChg>
      <pc:sldChg chg="addSp delSp modSp add mod">
        <pc:chgData name="Krishna Kant Dubey" userId="cd28fa1e1902c48d" providerId="LiveId" clId="{84A4DE23-FED3-40A6-B3C6-7D297E08EAE1}" dt="2025-08-07T14:39:21.716" v="283" actId="108"/>
        <pc:sldMkLst>
          <pc:docMk/>
          <pc:sldMk cId="3493401632" sldId="264"/>
        </pc:sldMkLst>
        <pc:spChg chg="add mod">
          <ac:chgData name="Krishna Kant Dubey" userId="cd28fa1e1902c48d" providerId="LiveId" clId="{84A4DE23-FED3-40A6-B3C6-7D297E08EAE1}" dt="2025-08-07T14:33:44.693" v="193"/>
          <ac:spMkLst>
            <pc:docMk/>
            <pc:sldMk cId="3493401632" sldId="264"/>
            <ac:spMk id="4" creationId="{3F54973F-40F9-54E9-C494-B854186BAF45}"/>
          </ac:spMkLst>
        </pc:spChg>
        <pc:spChg chg="add mod">
          <ac:chgData name="Krishna Kant Dubey" userId="cd28fa1e1902c48d" providerId="LiveId" clId="{84A4DE23-FED3-40A6-B3C6-7D297E08EAE1}" dt="2025-08-07T14:33:58.876" v="195"/>
          <ac:spMkLst>
            <pc:docMk/>
            <pc:sldMk cId="3493401632" sldId="264"/>
            <ac:spMk id="6" creationId="{DFE7B0E6-5DFC-948B-30A4-D869E29BC901}"/>
          </ac:spMkLst>
        </pc:spChg>
        <pc:spChg chg="add mod">
          <ac:chgData name="Krishna Kant Dubey" userId="cd28fa1e1902c48d" providerId="LiveId" clId="{84A4DE23-FED3-40A6-B3C6-7D297E08EAE1}" dt="2025-08-07T14:34:15.782" v="197"/>
          <ac:spMkLst>
            <pc:docMk/>
            <pc:sldMk cId="3493401632" sldId="264"/>
            <ac:spMk id="8" creationId="{41BD470A-2EAE-C50A-B901-7D3E6FD06112}"/>
          </ac:spMkLst>
        </pc:spChg>
        <pc:spChg chg="add mod">
          <ac:chgData name="Krishna Kant Dubey" userId="cd28fa1e1902c48d" providerId="LiveId" clId="{84A4DE23-FED3-40A6-B3C6-7D297E08EAE1}" dt="2025-08-07T14:34:34.176" v="199"/>
          <ac:spMkLst>
            <pc:docMk/>
            <pc:sldMk cId="3493401632" sldId="264"/>
            <ac:spMk id="11" creationId="{9DC1BE1C-1C57-A6A6-783C-218743778DCA}"/>
          </ac:spMkLst>
        </pc:spChg>
        <pc:spChg chg="mod">
          <ac:chgData name="Krishna Kant Dubey" userId="cd28fa1e1902c48d" providerId="LiveId" clId="{84A4DE23-FED3-40A6-B3C6-7D297E08EAE1}" dt="2025-08-07T14:35:29.804" v="205"/>
          <ac:spMkLst>
            <pc:docMk/>
            <pc:sldMk cId="3493401632" sldId="264"/>
            <ac:spMk id="12" creationId="{C4BAF04C-05FA-01F0-9477-3DF5B7CA5EBB}"/>
          </ac:spMkLst>
        </pc:spChg>
        <pc:graphicFrameChg chg="add mod">
          <ac:chgData name="Krishna Kant Dubey" userId="cd28fa1e1902c48d" providerId="LiveId" clId="{84A4DE23-FED3-40A6-B3C6-7D297E08EAE1}" dt="2025-08-07T14:33:43.156" v="192"/>
          <ac:graphicFrameMkLst>
            <pc:docMk/>
            <pc:sldMk cId="3493401632" sldId="264"/>
            <ac:graphicFrameMk id="2" creationId="{E7F29FCC-9091-A6CB-1F60-98D09CF73692}"/>
          </ac:graphicFrameMkLst>
        </pc:graphicFrameChg>
        <pc:graphicFrameChg chg="del mod modGraphic">
          <ac:chgData name="Krishna Kant Dubey" userId="cd28fa1e1902c48d" providerId="LiveId" clId="{84A4DE23-FED3-40A6-B3C6-7D297E08EAE1}" dt="2025-08-07T14:35:14.950" v="204" actId="478"/>
          <ac:graphicFrameMkLst>
            <pc:docMk/>
            <pc:sldMk cId="3493401632" sldId="264"/>
            <ac:graphicFrameMk id="3" creationId="{07B44AC8-5757-B267-5A68-2F6C5CC014F0}"/>
          </ac:graphicFrameMkLst>
        </pc:graphicFrameChg>
        <pc:graphicFrameChg chg="add mod">
          <ac:chgData name="Krishna Kant Dubey" userId="cd28fa1e1902c48d" providerId="LiveId" clId="{84A4DE23-FED3-40A6-B3C6-7D297E08EAE1}" dt="2025-08-07T14:33:57.526" v="194"/>
          <ac:graphicFrameMkLst>
            <pc:docMk/>
            <pc:sldMk cId="3493401632" sldId="264"/>
            <ac:graphicFrameMk id="5" creationId="{5BA58B11-8AAB-0ADC-F3AE-352E7375CE80}"/>
          </ac:graphicFrameMkLst>
        </pc:graphicFrameChg>
        <pc:graphicFrameChg chg="add mod">
          <ac:chgData name="Krishna Kant Dubey" userId="cd28fa1e1902c48d" providerId="LiveId" clId="{84A4DE23-FED3-40A6-B3C6-7D297E08EAE1}" dt="2025-08-07T14:34:11.406" v="196"/>
          <ac:graphicFrameMkLst>
            <pc:docMk/>
            <pc:sldMk cId="3493401632" sldId="264"/>
            <ac:graphicFrameMk id="7" creationId="{AC137C75-CCE9-2CA6-097F-23F68F89E618}"/>
          </ac:graphicFrameMkLst>
        </pc:graphicFrameChg>
        <pc:graphicFrameChg chg="add mod">
          <ac:chgData name="Krishna Kant Dubey" userId="cd28fa1e1902c48d" providerId="LiveId" clId="{84A4DE23-FED3-40A6-B3C6-7D297E08EAE1}" dt="2025-08-07T14:34:32.623" v="198"/>
          <ac:graphicFrameMkLst>
            <pc:docMk/>
            <pc:sldMk cId="3493401632" sldId="264"/>
            <ac:graphicFrameMk id="10" creationId="{0F892739-9E02-43C8-AA23-09BD4DCE46B0}"/>
          </ac:graphicFrameMkLst>
        </pc:graphicFrameChg>
        <pc:graphicFrameChg chg="add mod modGraphic">
          <ac:chgData name="Krishna Kant Dubey" userId="cd28fa1e1902c48d" providerId="LiveId" clId="{84A4DE23-FED3-40A6-B3C6-7D297E08EAE1}" dt="2025-08-07T14:39:21.716" v="283" actId="108"/>
          <ac:graphicFrameMkLst>
            <pc:docMk/>
            <pc:sldMk cId="3493401632" sldId="264"/>
            <ac:graphicFrameMk id="13" creationId="{BB4595CF-7BC6-AB69-90C4-916B3FA8DFF0}"/>
          </ac:graphicFrameMkLst>
        </pc:graphicFrameChg>
      </pc:sldChg>
      <pc:sldChg chg="del">
        <pc:chgData name="Krishna Kant Dubey" userId="cd28fa1e1902c48d" providerId="LiveId" clId="{84A4DE23-FED3-40A6-B3C6-7D297E08EAE1}" dt="2025-08-07T14:27:27.763" v="108" actId="2696"/>
        <pc:sldMkLst>
          <pc:docMk/>
          <pc:sldMk cId="399202742" sldId="265"/>
        </pc:sldMkLst>
      </pc:sldChg>
      <pc:sldChg chg="del">
        <pc:chgData name="Krishna Kant Dubey" userId="cd28fa1e1902c48d" providerId="LiveId" clId="{84A4DE23-FED3-40A6-B3C6-7D297E08EAE1}" dt="2025-08-07T14:27:27.763" v="108" actId="2696"/>
        <pc:sldMkLst>
          <pc:docMk/>
          <pc:sldMk cId="4181012617" sldId="268"/>
        </pc:sldMkLst>
      </pc:sldChg>
      <pc:sldChg chg="del">
        <pc:chgData name="Krishna Kant Dubey" userId="cd28fa1e1902c48d" providerId="LiveId" clId="{84A4DE23-FED3-40A6-B3C6-7D297E08EAE1}" dt="2025-08-07T14:27:27.763" v="108" actId="2696"/>
        <pc:sldMkLst>
          <pc:docMk/>
          <pc:sldMk cId="3190292251" sldId="269"/>
        </pc:sldMkLst>
      </pc:sldChg>
    </pc:docChg>
  </pc:docChgLst>
  <pc:docChgLst>
    <pc:chgData name="Krishna Kant Dubey" userId="cd28fa1e1902c48d" providerId="LiveId" clId="{FBF00799-624A-465B-9741-232D1B418C6C}"/>
    <pc:docChg chg="addSld delSld modSld">
      <pc:chgData name="Krishna Kant Dubey" userId="cd28fa1e1902c48d" providerId="LiveId" clId="{FBF00799-624A-465B-9741-232D1B418C6C}" dt="2025-08-04T12:31:41.406" v="83" actId="113"/>
      <pc:docMkLst>
        <pc:docMk/>
      </pc:docMkLst>
      <pc:sldChg chg="modSp mod">
        <pc:chgData name="Krishna Kant Dubey" userId="cd28fa1e1902c48d" providerId="LiveId" clId="{FBF00799-624A-465B-9741-232D1B418C6C}" dt="2025-08-04T10:58:57.190" v="21" actId="20577"/>
        <pc:sldMkLst>
          <pc:docMk/>
          <pc:sldMk cId="1080327146" sldId="256"/>
        </pc:sldMkLst>
        <pc:spChg chg="mod">
          <ac:chgData name="Krishna Kant Dubey" userId="cd28fa1e1902c48d" providerId="LiveId" clId="{FBF00799-624A-465B-9741-232D1B418C6C}" dt="2025-08-04T10:58:57.190" v="21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FBF00799-624A-465B-9741-232D1B418C6C}" dt="2025-08-04T11:07:32.865" v="51" actId="20577"/>
        <pc:sldMkLst>
          <pc:docMk/>
          <pc:sldMk cId="2701513036" sldId="259"/>
        </pc:sldMkLst>
        <pc:spChg chg="mod">
          <ac:chgData name="Krishna Kant Dubey" userId="cd28fa1e1902c48d" providerId="LiveId" clId="{FBF00799-624A-465B-9741-232D1B418C6C}" dt="2025-08-04T11:07:32.865" v="51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del">
        <pc:chgData name="Krishna Kant Dubey" userId="cd28fa1e1902c48d" providerId="LiveId" clId="{FBF00799-624A-465B-9741-232D1B418C6C}" dt="2025-08-04T12:14:14.100" v="58" actId="2696"/>
        <pc:sldMkLst>
          <pc:docMk/>
          <pc:sldMk cId="131540703" sldId="260"/>
        </pc:sldMkLst>
      </pc:sldChg>
      <pc:sldChg chg="modSp mod">
        <pc:chgData name="Krishna Kant Dubey" userId="cd28fa1e1902c48d" providerId="LiveId" clId="{FBF00799-624A-465B-9741-232D1B418C6C}" dt="2025-08-04T12:16:00.525" v="63" actId="207"/>
        <pc:sldMkLst>
          <pc:docMk/>
          <pc:sldMk cId="1248854694" sldId="262"/>
        </pc:sldMkLst>
        <pc:spChg chg="mod">
          <ac:chgData name="Krishna Kant Dubey" userId="cd28fa1e1902c48d" providerId="LiveId" clId="{FBF00799-624A-465B-9741-232D1B418C6C}" dt="2025-08-04T12:16:00.525" v="63" actId="207"/>
          <ac:spMkLst>
            <pc:docMk/>
            <pc:sldMk cId="1248854694" sldId="262"/>
            <ac:spMk id="12" creationId="{5AF4F4BF-6716-49E6-9582-E583D0D30CE3}"/>
          </ac:spMkLst>
        </pc:spChg>
      </pc:sldChg>
      <pc:sldChg chg="modSp mod">
        <pc:chgData name="Krishna Kant Dubey" userId="cd28fa1e1902c48d" providerId="LiveId" clId="{FBF00799-624A-465B-9741-232D1B418C6C}" dt="2025-08-04T12:16:21.588" v="65" actId="207"/>
        <pc:sldMkLst>
          <pc:docMk/>
          <pc:sldMk cId="2660052111" sldId="263"/>
        </pc:sldMkLst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233625222" sldId="264"/>
        </pc:sldMkLst>
      </pc:sldChg>
      <pc:sldChg chg="add">
        <pc:chgData name="Krishna Kant Dubey" userId="cd28fa1e1902c48d" providerId="LiveId" clId="{FBF00799-624A-465B-9741-232D1B418C6C}" dt="2025-08-04T12:16:55.841" v="68" actId="2890"/>
        <pc:sldMkLst>
          <pc:docMk/>
          <pc:sldMk cId="2523703413" sldId="264"/>
        </pc:sldMkLst>
      </pc:sldChg>
      <pc:sldChg chg="modSp add mod">
        <pc:chgData name="Krishna Kant Dubey" userId="cd28fa1e1902c48d" providerId="LiveId" clId="{FBF00799-624A-465B-9741-232D1B418C6C}" dt="2025-08-04T12:31:41.406" v="83" actId="113"/>
        <pc:sldMkLst>
          <pc:docMk/>
          <pc:sldMk cId="399202742" sldId="265"/>
        </pc:sldMkLst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465851192" sldId="265"/>
        </pc:sldMkLst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435377750" sldId="266"/>
        </pc:sldMkLst>
      </pc:sldChg>
      <pc:sldChg chg="modSp add mod">
        <pc:chgData name="Krishna Kant Dubey" userId="cd28fa1e1902c48d" providerId="LiveId" clId="{FBF00799-624A-465B-9741-232D1B418C6C}" dt="2025-08-04T12:31:35.298" v="82" actId="207"/>
        <pc:sldMkLst>
          <pc:docMk/>
          <pc:sldMk cId="683079510" sldId="266"/>
        </pc:sldMkLst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2659771405" sldId="267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252517691" sldId="268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4067245570" sldId="270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1653630643" sldId="271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883240827" sldId="275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753172050" sldId="276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1207225267" sldId="277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4225023914" sldId="278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52878519" sldId="279"/>
        </pc:sldMkLst>
      </pc:sldChg>
    </pc:docChg>
  </pc:docChgLst>
  <pc:docChgLst>
    <pc:chgData name="Krishna Kant Dubey" userId="cd28fa1e1902c48d" providerId="LiveId" clId="{F3C5F2BA-F452-4AB9-BD00-EA8AA37CF020}"/>
    <pc:docChg chg="undo custSel addSld modSld">
      <pc:chgData name="Krishna Kant Dubey" userId="cd28fa1e1902c48d" providerId="LiveId" clId="{F3C5F2BA-F452-4AB9-BD00-EA8AA37CF020}" dt="2025-08-08T09:39:58.203" v="356" actId="20577"/>
      <pc:docMkLst>
        <pc:docMk/>
      </pc:docMkLst>
      <pc:sldChg chg="modSp mod">
        <pc:chgData name="Krishna Kant Dubey" userId="cd28fa1e1902c48d" providerId="LiveId" clId="{F3C5F2BA-F452-4AB9-BD00-EA8AA37CF020}" dt="2025-08-08T07:42:29.689" v="2" actId="113"/>
        <pc:sldMkLst>
          <pc:docMk/>
          <pc:sldMk cId="1080327146" sldId="256"/>
        </pc:sldMkLst>
        <pc:spChg chg="mod">
          <ac:chgData name="Krishna Kant Dubey" userId="cd28fa1e1902c48d" providerId="LiveId" clId="{F3C5F2BA-F452-4AB9-BD00-EA8AA37CF020}" dt="2025-08-08T07:42:29.689" v="2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F3C5F2BA-F452-4AB9-BD00-EA8AA37CF020}" dt="2025-08-08T07:43:04.512" v="8" actId="207"/>
        <pc:sldMkLst>
          <pc:docMk/>
          <pc:sldMk cId="2701513036" sldId="259"/>
        </pc:sldMkLst>
        <pc:spChg chg="mod">
          <ac:chgData name="Krishna Kant Dubey" userId="cd28fa1e1902c48d" providerId="LiveId" clId="{F3C5F2BA-F452-4AB9-BD00-EA8AA37CF020}" dt="2025-08-08T07:43:04.512" v="8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addSp delSp modSp mod">
        <pc:chgData name="Krishna Kant Dubey" userId="cd28fa1e1902c48d" providerId="LiveId" clId="{F3C5F2BA-F452-4AB9-BD00-EA8AA37CF020}" dt="2025-08-08T09:39:58.203" v="356" actId="20577"/>
        <pc:sldMkLst>
          <pc:docMk/>
          <pc:sldMk cId="1248854694" sldId="262"/>
        </pc:sldMkLst>
        <pc:spChg chg="del mod">
          <ac:chgData name="Krishna Kant Dubey" userId="cd28fa1e1902c48d" providerId="LiveId" clId="{F3C5F2BA-F452-4AB9-BD00-EA8AA37CF020}" dt="2025-08-08T07:45:15.885" v="52" actId="478"/>
          <ac:spMkLst>
            <pc:docMk/>
            <pc:sldMk cId="1248854694" sldId="262"/>
            <ac:spMk id="2" creationId="{8FB604A4-D687-2C4C-32B9-200BFDD9E2B7}"/>
          </ac:spMkLst>
        </pc:spChg>
        <pc:spChg chg="add mod">
          <ac:chgData name="Krishna Kant Dubey" userId="cd28fa1e1902c48d" providerId="LiveId" clId="{F3C5F2BA-F452-4AB9-BD00-EA8AA37CF020}" dt="2025-08-08T09:39:58.203" v="356" actId="20577"/>
          <ac:spMkLst>
            <pc:docMk/>
            <pc:sldMk cId="1248854694" sldId="262"/>
            <ac:spMk id="3" creationId="{F4F21FAC-EB88-4BC1-8687-3E32C62F0612}"/>
          </ac:spMkLst>
        </pc:spChg>
        <pc:spChg chg="mod">
          <ac:chgData name="Krishna Kant Dubey" userId="cd28fa1e1902c48d" providerId="LiveId" clId="{F3C5F2BA-F452-4AB9-BD00-EA8AA37CF020}" dt="2025-08-08T07:46:15.474" v="61" actId="20577"/>
          <ac:spMkLst>
            <pc:docMk/>
            <pc:sldMk cId="1248854694" sldId="262"/>
            <ac:spMk id="12" creationId="{5AF4F4BF-6716-49E6-9582-E583D0D30CE3}"/>
          </ac:spMkLst>
        </pc:spChg>
        <pc:picChg chg="mod">
          <ac:chgData name="Krishna Kant Dubey" userId="cd28fa1e1902c48d" providerId="LiveId" clId="{F3C5F2BA-F452-4AB9-BD00-EA8AA37CF020}" dt="2025-08-08T07:45:07.655" v="50" actId="1076"/>
          <ac:picMkLst>
            <pc:docMk/>
            <pc:sldMk cId="1248854694" sldId="262"/>
            <ac:picMk id="9" creationId="{C0CEA051-E689-6F5E-E0CF-0341E67C596A}"/>
          </ac:picMkLst>
        </pc:picChg>
      </pc:sldChg>
      <pc:sldChg chg="addSp delSp modSp mod">
        <pc:chgData name="Krishna Kant Dubey" userId="cd28fa1e1902c48d" providerId="LiveId" clId="{F3C5F2BA-F452-4AB9-BD00-EA8AA37CF020}" dt="2025-08-08T09:10:13.962" v="295" actId="255"/>
        <pc:sldMkLst>
          <pc:docMk/>
          <pc:sldMk cId="349747687" sldId="263"/>
        </pc:sldMkLst>
        <pc:spChg chg="mod">
          <ac:chgData name="Krishna Kant Dubey" userId="cd28fa1e1902c48d" providerId="LiveId" clId="{F3C5F2BA-F452-4AB9-BD00-EA8AA37CF020}" dt="2025-08-08T07:58:26.455" v="84" actId="20577"/>
          <ac:spMkLst>
            <pc:docMk/>
            <pc:sldMk cId="349747687" sldId="263"/>
            <ac:spMk id="12" creationId="{8EF55225-7A9D-D092-D512-6583849764F6}"/>
          </ac:spMkLst>
        </pc:spChg>
        <pc:graphicFrameChg chg="add mod modGraphic">
          <ac:chgData name="Krishna Kant Dubey" userId="cd28fa1e1902c48d" providerId="LiveId" clId="{F3C5F2BA-F452-4AB9-BD00-EA8AA37CF020}" dt="2025-08-08T09:10:13.962" v="295" actId="255"/>
          <ac:graphicFrameMkLst>
            <pc:docMk/>
            <pc:sldMk cId="349747687" sldId="263"/>
            <ac:graphicFrameMk id="2" creationId="{E6304D91-EAA3-83D2-F49A-F69147DC9D94}"/>
          </ac:graphicFrameMkLst>
        </pc:graphicFrameChg>
        <pc:graphicFrameChg chg="del">
          <ac:chgData name="Krishna Kant Dubey" userId="cd28fa1e1902c48d" providerId="LiveId" clId="{F3C5F2BA-F452-4AB9-BD00-EA8AA37CF020}" dt="2025-08-08T07:48:21.529" v="79" actId="478"/>
          <ac:graphicFrameMkLst>
            <pc:docMk/>
            <pc:sldMk cId="349747687" sldId="263"/>
            <ac:graphicFrameMk id="3" creationId="{EA74A5B0-444A-7D50-60F6-B02884260566}"/>
          </ac:graphicFrameMkLst>
        </pc:graphicFrameChg>
        <pc:picChg chg="mod">
          <ac:chgData name="Krishna Kant Dubey" userId="cd28fa1e1902c48d" providerId="LiveId" clId="{F3C5F2BA-F452-4AB9-BD00-EA8AA37CF020}" dt="2025-08-08T08:18:28.942" v="183" actId="14100"/>
          <ac:picMkLst>
            <pc:docMk/>
            <pc:sldMk cId="349747687" sldId="263"/>
            <ac:picMk id="9" creationId="{95536FCA-3FB1-D09D-EC18-43FFC8CD7D75}"/>
          </ac:picMkLst>
        </pc:picChg>
      </pc:sldChg>
      <pc:sldChg chg="addSp delSp modSp mod">
        <pc:chgData name="Krishna Kant Dubey" userId="cd28fa1e1902c48d" providerId="LiveId" clId="{F3C5F2BA-F452-4AB9-BD00-EA8AA37CF020}" dt="2025-08-08T09:13:50.033" v="315" actId="113"/>
        <pc:sldMkLst>
          <pc:docMk/>
          <pc:sldMk cId="3493401632" sldId="264"/>
        </pc:sldMkLst>
        <pc:spChg chg="mod">
          <ac:chgData name="Krishna Kant Dubey" userId="cd28fa1e1902c48d" providerId="LiveId" clId="{F3C5F2BA-F452-4AB9-BD00-EA8AA37CF020}" dt="2025-08-08T09:13:50.033" v="315" actId="113"/>
          <ac:spMkLst>
            <pc:docMk/>
            <pc:sldMk cId="3493401632" sldId="264"/>
            <ac:spMk id="12" creationId="{C4BAF04C-05FA-01F0-9477-3DF5B7CA5EBB}"/>
          </ac:spMkLst>
        </pc:spChg>
        <pc:graphicFrameChg chg="add mod modGraphic">
          <ac:chgData name="Krishna Kant Dubey" userId="cd28fa1e1902c48d" providerId="LiveId" clId="{F3C5F2BA-F452-4AB9-BD00-EA8AA37CF020}" dt="2025-08-08T09:05:48.355" v="254" actId="14100"/>
          <ac:graphicFrameMkLst>
            <pc:docMk/>
            <pc:sldMk cId="3493401632" sldId="264"/>
            <ac:graphicFrameMk id="2" creationId="{30A13269-7C92-01D8-9D84-FC05DCF6CBC6}"/>
          </ac:graphicFrameMkLst>
        </pc:graphicFrameChg>
        <pc:graphicFrameChg chg="del">
          <ac:chgData name="Krishna Kant Dubey" userId="cd28fa1e1902c48d" providerId="LiveId" clId="{F3C5F2BA-F452-4AB9-BD00-EA8AA37CF020}" dt="2025-08-08T08:18:38.312" v="184" actId="478"/>
          <ac:graphicFrameMkLst>
            <pc:docMk/>
            <pc:sldMk cId="3493401632" sldId="264"/>
            <ac:graphicFrameMk id="13" creationId="{BB4595CF-7BC6-AB69-90C4-916B3FA8DFF0}"/>
          </ac:graphicFrameMkLst>
        </pc:graphicFrameChg>
      </pc:sldChg>
      <pc:sldChg chg="modSp add mod">
        <pc:chgData name="Krishna Kant Dubey" userId="cd28fa1e1902c48d" providerId="LiveId" clId="{F3C5F2BA-F452-4AB9-BD00-EA8AA37CF020}" dt="2025-08-08T09:13:34.554" v="314"/>
        <pc:sldMkLst>
          <pc:docMk/>
          <pc:sldMk cId="3516519149" sldId="265"/>
        </pc:sldMkLst>
        <pc:spChg chg="mod">
          <ac:chgData name="Krishna Kant Dubey" userId="cd28fa1e1902c48d" providerId="LiveId" clId="{F3C5F2BA-F452-4AB9-BD00-EA8AA37CF020}" dt="2025-08-08T09:12:28.121" v="308" actId="207"/>
          <ac:spMkLst>
            <pc:docMk/>
            <pc:sldMk cId="3516519149" sldId="265"/>
            <ac:spMk id="12" creationId="{92DDACC0-04F0-FD39-C9D1-3BFBB76CAA4E}"/>
          </ac:spMkLst>
        </pc:spChg>
        <pc:graphicFrameChg chg="mod">
          <ac:chgData name="Krishna Kant Dubey" userId="cd28fa1e1902c48d" providerId="LiveId" clId="{F3C5F2BA-F452-4AB9-BD00-EA8AA37CF020}" dt="2025-08-08T09:13:34.554" v="314"/>
          <ac:graphicFrameMkLst>
            <pc:docMk/>
            <pc:sldMk cId="3516519149" sldId="265"/>
            <ac:graphicFrameMk id="2" creationId="{8A81C769-3A65-4AF8-9A77-EBDF295A95EC}"/>
          </ac:graphicFrameMkLst>
        </pc:graphicFrameChg>
      </pc:sldChg>
      <pc:sldChg chg="modSp add mod">
        <pc:chgData name="Krishna Kant Dubey" userId="cd28fa1e1902c48d" providerId="LiveId" clId="{F3C5F2BA-F452-4AB9-BD00-EA8AA37CF020}" dt="2025-08-08T09:28:47.397" v="326" actId="113"/>
        <pc:sldMkLst>
          <pc:docMk/>
          <pc:sldMk cId="2771002345" sldId="266"/>
        </pc:sldMkLst>
        <pc:spChg chg="mod">
          <ac:chgData name="Krishna Kant Dubey" userId="cd28fa1e1902c48d" providerId="LiveId" clId="{F3C5F2BA-F452-4AB9-BD00-EA8AA37CF020}" dt="2025-08-08T09:28:47.397" v="326" actId="113"/>
          <ac:spMkLst>
            <pc:docMk/>
            <pc:sldMk cId="2771002345" sldId="266"/>
            <ac:spMk id="12" creationId="{22B0E99B-D97E-82CF-3B54-497D2E42DD71}"/>
          </ac:spMkLst>
        </pc:spChg>
        <pc:graphicFrameChg chg="mod">
          <ac:chgData name="Krishna Kant Dubey" userId="cd28fa1e1902c48d" providerId="LiveId" clId="{F3C5F2BA-F452-4AB9-BD00-EA8AA37CF020}" dt="2025-08-08T09:17:22.537" v="325"/>
          <ac:graphicFrameMkLst>
            <pc:docMk/>
            <pc:sldMk cId="2771002345" sldId="266"/>
            <ac:graphicFrameMk id="2" creationId="{3943F2F4-0B8E-582A-11F2-5E985C8237C7}"/>
          </ac:graphicFrameMkLst>
        </pc:graphicFrameChg>
      </pc:sldChg>
      <pc:sldChg chg="modSp add mod">
        <pc:chgData name="Krishna Kant Dubey" userId="cd28fa1e1902c48d" providerId="LiveId" clId="{F3C5F2BA-F452-4AB9-BD00-EA8AA37CF020}" dt="2025-08-08T09:31:38.355" v="336"/>
        <pc:sldMkLst>
          <pc:docMk/>
          <pc:sldMk cId="516439473" sldId="267"/>
        </pc:sldMkLst>
        <pc:spChg chg="mod">
          <ac:chgData name="Krishna Kant Dubey" userId="cd28fa1e1902c48d" providerId="LiveId" clId="{F3C5F2BA-F452-4AB9-BD00-EA8AA37CF020}" dt="2025-08-08T09:30:00.876" v="330" actId="207"/>
          <ac:spMkLst>
            <pc:docMk/>
            <pc:sldMk cId="516439473" sldId="267"/>
            <ac:spMk id="12" creationId="{B90E07E1-AD9B-BC34-0AA9-101314613D84}"/>
          </ac:spMkLst>
        </pc:spChg>
        <pc:graphicFrameChg chg="mod">
          <ac:chgData name="Krishna Kant Dubey" userId="cd28fa1e1902c48d" providerId="LiveId" clId="{F3C5F2BA-F452-4AB9-BD00-EA8AA37CF020}" dt="2025-08-08T09:31:38.355" v="336"/>
          <ac:graphicFrameMkLst>
            <pc:docMk/>
            <pc:sldMk cId="516439473" sldId="267"/>
            <ac:graphicFrameMk id="2" creationId="{F37B8C10-DBCC-1F8F-90BC-3BC63C305951}"/>
          </ac:graphicFrameMkLst>
        </pc:graphicFrameChg>
      </pc:sldChg>
      <pc:sldChg chg="addSp modSp add mod">
        <pc:chgData name="Krishna Kant Dubey" userId="cd28fa1e1902c48d" providerId="LiveId" clId="{F3C5F2BA-F452-4AB9-BD00-EA8AA37CF020}" dt="2025-08-08T09:39:40.850" v="355" actId="113"/>
        <pc:sldMkLst>
          <pc:docMk/>
          <pc:sldMk cId="4138379922" sldId="268"/>
        </pc:sldMkLst>
        <pc:spChg chg="add mod">
          <ac:chgData name="Krishna Kant Dubey" userId="cd28fa1e1902c48d" providerId="LiveId" clId="{F3C5F2BA-F452-4AB9-BD00-EA8AA37CF020}" dt="2025-08-08T09:36:52.463" v="344"/>
          <ac:spMkLst>
            <pc:docMk/>
            <pc:sldMk cId="4138379922" sldId="268"/>
            <ac:spMk id="5" creationId="{9BC7E600-8EC8-BF1F-F43D-91A722337460}"/>
          </ac:spMkLst>
        </pc:spChg>
        <pc:spChg chg="add mod">
          <ac:chgData name="Krishna Kant Dubey" userId="cd28fa1e1902c48d" providerId="LiveId" clId="{F3C5F2BA-F452-4AB9-BD00-EA8AA37CF020}" dt="2025-08-08T09:37:11.841" v="346"/>
          <ac:spMkLst>
            <pc:docMk/>
            <pc:sldMk cId="4138379922" sldId="268"/>
            <ac:spMk id="8" creationId="{BBF57219-3216-CE6C-7812-1F605A08BCC8}"/>
          </ac:spMkLst>
        </pc:spChg>
        <pc:spChg chg="mod">
          <ac:chgData name="Krishna Kant Dubey" userId="cd28fa1e1902c48d" providerId="LiveId" clId="{F3C5F2BA-F452-4AB9-BD00-EA8AA37CF020}" dt="2025-08-08T09:39:40.850" v="355" actId="113"/>
          <ac:spMkLst>
            <pc:docMk/>
            <pc:sldMk cId="4138379922" sldId="268"/>
            <ac:spMk id="12" creationId="{4228B23B-A752-9F83-304F-E994E3E509D9}"/>
          </ac:spMkLst>
        </pc:spChg>
        <pc:graphicFrameChg chg="mod">
          <ac:chgData name="Krishna Kant Dubey" userId="cd28fa1e1902c48d" providerId="LiveId" clId="{F3C5F2BA-F452-4AB9-BD00-EA8AA37CF020}" dt="2025-08-08T09:39:07.302" v="354"/>
          <ac:graphicFrameMkLst>
            <pc:docMk/>
            <pc:sldMk cId="4138379922" sldId="268"/>
            <ac:graphicFrameMk id="2" creationId="{408D8F4A-5DA4-FE03-74C0-826DD05B762C}"/>
          </ac:graphicFrameMkLst>
        </pc:graphicFrameChg>
        <pc:graphicFrameChg chg="add mod">
          <ac:chgData name="Krishna Kant Dubey" userId="cd28fa1e1902c48d" providerId="LiveId" clId="{F3C5F2BA-F452-4AB9-BD00-EA8AA37CF020}" dt="2025-08-08T09:36:51.193" v="343"/>
          <ac:graphicFrameMkLst>
            <pc:docMk/>
            <pc:sldMk cId="4138379922" sldId="268"/>
            <ac:graphicFrameMk id="3" creationId="{4615C677-AA10-2B0A-8598-174752AAD726}"/>
          </ac:graphicFrameMkLst>
        </pc:graphicFrameChg>
        <pc:graphicFrameChg chg="add mod">
          <ac:chgData name="Krishna Kant Dubey" userId="cd28fa1e1902c48d" providerId="LiveId" clId="{F3C5F2BA-F452-4AB9-BD00-EA8AA37CF020}" dt="2025-08-08T09:36:51.193" v="343"/>
          <ac:graphicFrameMkLst>
            <pc:docMk/>
            <pc:sldMk cId="4138379922" sldId="268"/>
            <ac:graphicFrameMk id="4" creationId="{E2228E2B-0E94-007D-7749-F6A7017967DE}"/>
          </ac:graphicFrameMkLst>
        </pc:graphicFrameChg>
        <pc:graphicFrameChg chg="add mod">
          <ac:chgData name="Krishna Kant Dubey" userId="cd28fa1e1902c48d" providerId="LiveId" clId="{F3C5F2BA-F452-4AB9-BD00-EA8AA37CF020}" dt="2025-08-08T09:37:10.518" v="345"/>
          <ac:graphicFrameMkLst>
            <pc:docMk/>
            <pc:sldMk cId="4138379922" sldId="268"/>
            <ac:graphicFrameMk id="6" creationId="{9AC9ADF4-95F9-59E1-D864-7B6710755961}"/>
          </ac:graphicFrameMkLst>
        </pc:graphicFrameChg>
        <pc:graphicFrameChg chg="add mod">
          <ac:chgData name="Krishna Kant Dubey" userId="cd28fa1e1902c48d" providerId="LiveId" clId="{F3C5F2BA-F452-4AB9-BD00-EA8AA37CF020}" dt="2025-08-08T09:37:10.518" v="345"/>
          <ac:graphicFrameMkLst>
            <pc:docMk/>
            <pc:sldMk cId="4138379922" sldId="268"/>
            <ac:graphicFrameMk id="7" creationId="{349E1567-564D-8D46-EEB4-3ED28E816A5A}"/>
          </ac:graphicFrameMkLst>
        </pc:graphicFrameChg>
      </pc:sldChg>
      <pc:sldChg chg="addSp modSp add">
        <pc:chgData name="Krishna Kant Dubey" userId="cd28fa1e1902c48d" providerId="LiveId" clId="{F3C5F2BA-F452-4AB9-BD00-EA8AA37CF020}" dt="2025-08-08T09:32:58.697" v="342"/>
        <pc:sldMkLst>
          <pc:docMk/>
          <pc:sldMk cId="4212594746" sldId="269"/>
        </pc:sldMkLst>
        <pc:spChg chg="add mod">
          <ac:chgData name="Krishna Kant Dubey" userId="cd28fa1e1902c48d" providerId="LiveId" clId="{F3C5F2BA-F452-4AB9-BD00-EA8AA37CF020}" dt="2025-08-08T09:32:47.369" v="340"/>
          <ac:spMkLst>
            <pc:docMk/>
            <pc:sldMk cId="4212594746" sldId="269"/>
            <ac:spMk id="5" creationId="{FB8882AD-E807-2907-40ED-C7409E18537D}"/>
          </ac:spMkLst>
        </pc:spChg>
        <pc:spChg chg="add mod">
          <ac:chgData name="Krishna Kant Dubey" userId="cd28fa1e1902c48d" providerId="LiveId" clId="{F3C5F2BA-F452-4AB9-BD00-EA8AA37CF020}" dt="2025-08-08T09:32:58.697" v="342"/>
          <ac:spMkLst>
            <pc:docMk/>
            <pc:sldMk cId="4212594746" sldId="269"/>
            <ac:spMk id="8" creationId="{38C331AE-F8B0-45E0-9F59-A99926BA4A30}"/>
          </ac:spMkLst>
        </pc:spChg>
        <pc:graphicFrameChg chg="add mod">
          <ac:chgData name="Krishna Kant Dubey" userId="cd28fa1e1902c48d" providerId="LiveId" clId="{F3C5F2BA-F452-4AB9-BD00-EA8AA37CF020}" dt="2025-08-08T09:32:45.964" v="339"/>
          <ac:graphicFrameMkLst>
            <pc:docMk/>
            <pc:sldMk cId="4212594746" sldId="269"/>
            <ac:graphicFrameMk id="3" creationId="{2AD66583-C78E-136D-6C88-21A2E888FC8D}"/>
          </ac:graphicFrameMkLst>
        </pc:graphicFrameChg>
        <pc:graphicFrameChg chg="add mod">
          <ac:chgData name="Krishna Kant Dubey" userId="cd28fa1e1902c48d" providerId="LiveId" clId="{F3C5F2BA-F452-4AB9-BD00-EA8AA37CF020}" dt="2025-08-08T09:32:45.964" v="339"/>
          <ac:graphicFrameMkLst>
            <pc:docMk/>
            <pc:sldMk cId="4212594746" sldId="269"/>
            <ac:graphicFrameMk id="4" creationId="{00FCE0A9-7AFF-6835-431E-700D39526BE5}"/>
          </ac:graphicFrameMkLst>
        </pc:graphicFrameChg>
        <pc:graphicFrameChg chg="add mod">
          <ac:chgData name="Krishna Kant Dubey" userId="cd28fa1e1902c48d" providerId="LiveId" clId="{F3C5F2BA-F452-4AB9-BD00-EA8AA37CF020}" dt="2025-08-08T09:32:57.314" v="341"/>
          <ac:graphicFrameMkLst>
            <pc:docMk/>
            <pc:sldMk cId="4212594746" sldId="269"/>
            <ac:graphicFrameMk id="6" creationId="{4AC09C06-C81D-B931-54D8-D00B94605303}"/>
          </ac:graphicFrameMkLst>
        </pc:graphicFrameChg>
        <pc:graphicFrameChg chg="add mod">
          <ac:chgData name="Krishna Kant Dubey" userId="cd28fa1e1902c48d" providerId="LiveId" clId="{F3C5F2BA-F452-4AB9-BD00-EA8AA37CF020}" dt="2025-08-08T09:32:57.314" v="341"/>
          <ac:graphicFrameMkLst>
            <pc:docMk/>
            <pc:sldMk cId="4212594746" sldId="269"/>
            <ac:graphicFrameMk id="7" creationId="{AF92A1C7-8310-153E-1133-62C128342415}"/>
          </ac:graphicFrameMkLst>
        </pc:graphicFrameChg>
      </pc:sldChg>
    </pc:docChg>
  </pc:docChgLst>
  <pc:docChgLst>
    <pc:chgData name="Krishna Kant Dubey" userId="cd28fa1e1902c48d" providerId="LiveId" clId="{C25965B4-467B-42C7-B490-FA5BBB9C96E3}"/>
    <pc:docChg chg="undo redo custSel addSld delSld modSld sldOrd">
      <pc:chgData name="Krishna Kant Dubey" userId="cd28fa1e1902c48d" providerId="LiveId" clId="{C25965B4-467B-42C7-B490-FA5BBB9C96E3}" dt="2025-08-05T13:53:48.959" v="474" actId="108"/>
      <pc:docMkLst>
        <pc:docMk/>
      </pc:docMkLst>
      <pc:sldChg chg="modSp mod ord">
        <pc:chgData name="Krishna Kant Dubey" userId="cd28fa1e1902c48d" providerId="LiveId" clId="{C25965B4-467B-42C7-B490-FA5BBB9C96E3}" dt="2025-08-05T13:13:42.661" v="104"/>
        <pc:sldMkLst>
          <pc:docMk/>
          <pc:sldMk cId="1080327146" sldId="256"/>
        </pc:sldMkLst>
        <pc:spChg chg="mod">
          <ac:chgData name="Krishna Kant Dubey" userId="cd28fa1e1902c48d" providerId="LiveId" clId="{C25965B4-467B-42C7-B490-FA5BBB9C96E3}" dt="2025-08-05T12:02:32.411" v="2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C25965B4-467B-42C7-B490-FA5BBB9C96E3}" dt="2025-08-05T13:43:00.197" v="314" actId="113"/>
        <pc:sldMkLst>
          <pc:docMk/>
          <pc:sldMk cId="2701513036" sldId="259"/>
        </pc:sldMkLst>
        <pc:spChg chg="mod">
          <ac:chgData name="Krishna Kant Dubey" userId="cd28fa1e1902c48d" providerId="LiveId" clId="{C25965B4-467B-42C7-B490-FA5BBB9C96E3}" dt="2025-08-05T13:43:00.197" v="314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addSp modSp mod">
        <pc:chgData name="Krishna Kant Dubey" userId="cd28fa1e1902c48d" providerId="LiveId" clId="{C25965B4-467B-42C7-B490-FA5BBB9C96E3}" dt="2025-08-05T13:13:36.927" v="102"/>
        <pc:sldMkLst>
          <pc:docMk/>
          <pc:sldMk cId="1248854694" sldId="262"/>
        </pc:sldMkLst>
        <pc:spChg chg="mod">
          <ac:chgData name="Krishna Kant Dubey" userId="cd28fa1e1902c48d" providerId="LiveId" clId="{C25965B4-467B-42C7-B490-FA5BBB9C96E3}" dt="2025-08-05T12:06:30.471" v="39" actId="20577"/>
          <ac:spMkLst>
            <pc:docMk/>
            <pc:sldMk cId="1248854694" sldId="262"/>
            <ac:spMk id="12" creationId="{5AF4F4BF-6716-49E6-9582-E583D0D30CE3}"/>
          </ac:spMkLst>
        </pc:spChg>
      </pc:sldChg>
      <pc:sldChg chg="modSp mod">
        <pc:chgData name="Krishna Kant Dubey" userId="cd28fa1e1902c48d" providerId="LiveId" clId="{C25965B4-467B-42C7-B490-FA5BBB9C96E3}" dt="2025-08-05T13:47:00.733" v="435" actId="20577"/>
        <pc:sldMkLst>
          <pc:docMk/>
          <pc:sldMk cId="2660052111" sldId="263"/>
        </pc:sldMkLst>
      </pc:sldChg>
      <pc:sldChg chg="modSp mod">
        <pc:chgData name="Krishna Kant Dubey" userId="cd28fa1e1902c48d" providerId="LiveId" clId="{C25965B4-467B-42C7-B490-FA5BBB9C96E3}" dt="2025-08-05T13:50:39.425" v="455" actId="20577"/>
        <pc:sldMkLst>
          <pc:docMk/>
          <pc:sldMk cId="2523703413" sldId="264"/>
        </pc:sldMkLst>
      </pc:sldChg>
      <pc:sldChg chg="modSp mod">
        <pc:chgData name="Krishna Kant Dubey" userId="cd28fa1e1902c48d" providerId="LiveId" clId="{C25965B4-467B-42C7-B490-FA5BBB9C96E3}" dt="2025-08-05T13:49:14.320" v="454" actId="20577"/>
        <pc:sldMkLst>
          <pc:docMk/>
          <pc:sldMk cId="399202742" sldId="265"/>
        </pc:sldMkLst>
      </pc:sldChg>
      <pc:sldChg chg="del">
        <pc:chgData name="Krishna Kant Dubey" userId="cd28fa1e1902c48d" providerId="LiveId" clId="{C25965B4-467B-42C7-B490-FA5BBB9C96E3}" dt="2025-08-05T13:33:04.830" v="283" actId="2696"/>
        <pc:sldMkLst>
          <pc:docMk/>
          <pc:sldMk cId="683079510" sldId="266"/>
        </pc:sldMkLst>
      </pc:sldChg>
      <pc:sldChg chg="del">
        <pc:chgData name="Krishna Kant Dubey" userId="cd28fa1e1902c48d" providerId="LiveId" clId="{C25965B4-467B-42C7-B490-FA5BBB9C96E3}" dt="2025-08-05T13:33:04.830" v="283" actId="2696"/>
        <pc:sldMkLst>
          <pc:docMk/>
          <pc:sldMk cId="2907971348" sldId="267"/>
        </pc:sldMkLst>
      </pc:sldChg>
      <pc:sldChg chg="modSp add mod">
        <pc:chgData name="Krishna Kant Dubey" userId="cd28fa1e1902c48d" providerId="LiveId" clId="{C25965B4-467B-42C7-B490-FA5BBB9C96E3}" dt="2025-08-05T13:48:22.976" v="452" actId="20577"/>
        <pc:sldMkLst>
          <pc:docMk/>
          <pc:sldMk cId="4181012617" sldId="268"/>
        </pc:sldMkLst>
      </pc:sldChg>
      <pc:sldChg chg="modSp add mod">
        <pc:chgData name="Krishna Kant Dubey" userId="cd28fa1e1902c48d" providerId="LiveId" clId="{C25965B4-467B-42C7-B490-FA5BBB9C96E3}" dt="2025-08-05T13:53:48.959" v="474" actId="108"/>
        <pc:sldMkLst>
          <pc:docMk/>
          <pc:sldMk cId="3190292251" sldId="269"/>
        </pc:sldMkLst>
      </pc:sldChg>
    </pc:docChg>
  </pc:docChgLst>
  <pc:docChgLst>
    <pc:chgData name="Krishna Kant Dubey" userId="cd28fa1e1902c48d" providerId="LiveId" clId="{34437D65-450D-425C-8588-D221E875ABD1}"/>
    <pc:docChg chg="modSld">
      <pc:chgData name="Krishna Kant Dubey" userId="cd28fa1e1902c48d" providerId="LiveId" clId="{34437D65-450D-425C-8588-D221E875ABD1}" dt="2025-08-05T10:53:47.201" v="4" actId="113"/>
      <pc:docMkLst>
        <pc:docMk/>
      </pc:docMkLst>
      <pc:sldChg chg="modSp mod">
        <pc:chgData name="Krishna Kant Dubey" userId="cd28fa1e1902c48d" providerId="LiveId" clId="{34437D65-450D-425C-8588-D221E875ABD1}" dt="2025-08-05T10:53:47.201" v="4" actId="113"/>
        <pc:sldMkLst>
          <pc:docMk/>
          <pc:sldMk cId="1080327146" sldId="256"/>
        </pc:sldMkLst>
        <pc:spChg chg="mod">
          <ac:chgData name="Krishna Kant Dubey" userId="cd28fa1e1902c48d" providerId="LiveId" clId="{34437D65-450D-425C-8588-D221E875ABD1}" dt="2025-08-05T10:53:47.201" v="4" actId="113"/>
          <ac:spMkLst>
            <pc:docMk/>
            <pc:sldMk cId="1080327146" sldId="256"/>
            <ac:spMk id="12" creationId="{941B6D05-14FE-733C-BADE-E07A8CDD1589}"/>
          </ac:spMkLst>
        </pc:spChg>
      </pc:sldChg>
    </pc:docChg>
  </pc:docChgLst>
  <pc:docChgLst>
    <pc:chgData name="Krishna Kant Dubey" userId="cd28fa1e1902c48d" providerId="LiveId" clId="{9D7DB283-8459-4206-96E2-B01EAFFF9444}"/>
    <pc:docChg chg="undo custSel addSld delSld modSld">
      <pc:chgData name="Krishna Kant Dubey" userId="cd28fa1e1902c48d" providerId="LiveId" clId="{9D7DB283-8459-4206-96E2-B01EAFFF9444}" dt="2025-08-08T10:36:01.987" v="220" actId="207"/>
      <pc:docMkLst>
        <pc:docMk/>
      </pc:docMkLst>
      <pc:sldChg chg="modSp mod">
        <pc:chgData name="Krishna Kant Dubey" userId="cd28fa1e1902c48d" providerId="LiveId" clId="{9D7DB283-8459-4206-96E2-B01EAFFF9444}" dt="2025-08-08T09:41:33.423" v="2" actId="113"/>
        <pc:sldMkLst>
          <pc:docMk/>
          <pc:sldMk cId="1080327146" sldId="256"/>
        </pc:sldMkLst>
        <pc:spChg chg="mod">
          <ac:chgData name="Krishna Kant Dubey" userId="cd28fa1e1902c48d" providerId="LiveId" clId="{9D7DB283-8459-4206-96E2-B01EAFFF9444}" dt="2025-08-08T09:41:33.423" v="2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9D7DB283-8459-4206-96E2-B01EAFFF9444}" dt="2025-08-08T09:42:06.863" v="6" actId="207"/>
        <pc:sldMkLst>
          <pc:docMk/>
          <pc:sldMk cId="2701513036" sldId="259"/>
        </pc:sldMkLst>
        <pc:spChg chg="mod">
          <ac:chgData name="Krishna Kant Dubey" userId="cd28fa1e1902c48d" providerId="LiveId" clId="{9D7DB283-8459-4206-96E2-B01EAFFF9444}" dt="2025-08-08T09:42:06.863" v="6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addSp delSp modSp mod">
        <pc:chgData name="Krishna Kant Dubey" userId="cd28fa1e1902c48d" providerId="LiveId" clId="{9D7DB283-8459-4206-96E2-B01EAFFF9444}" dt="2025-08-08T10:17:28.089" v="179" actId="12385"/>
        <pc:sldMkLst>
          <pc:docMk/>
          <pc:sldMk cId="1248854694" sldId="262"/>
        </pc:sldMkLst>
        <pc:spChg chg="del mod">
          <ac:chgData name="Krishna Kant Dubey" userId="cd28fa1e1902c48d" providerId="LiveId" clId="{9D7DB283-8459-4206-96E2-B01EAFFF9444}" dt="2025-08-08T09:43:25.725" v="10" actId="3680"/>
          <ac:spMkLst>
            <pc:docMk/>
            <pc:sldMk cId="1248854694" sldId="262"/>
            <ac:spMk id="3" creationId="{F4F21FAC-EB88-4BC1-8687-3E32C62F0612}"/>
          </ac:spMkLst>
        </pc:spChg>
        <pc:spChg chg="mod">
          <ac:chgData name="Krishna Kant Dubey" userId="cd28fa1e1902c48d" providerId="LiveId" clId="{9D7DB283-8459-4206-96E2-B01EAFFF9444}" dt="2025-08-08T09:52:06.685" v="45" actId="207"/>
          <ac:spMkLst>
            <pc:docMk/>
            <pc:sldMk cId="1248854694" sldId="262"/>
            <ac:spMk id="12" creationId="{5AF4F4BF-6716-49E6-9582-E583D0D30CE3}"/>
          </ac:spMkLst>
        </pc:spChg>
        <pc:graphicFrameChg chg="add mod ord modGraphic">
          <ac:chgData name="Krishna Kant Dubey" userId="cd28fa1e1902c48d" providerId="LiveId" clId="{9D7DB283-8459-4206-96E2-B01EAFFF9444}" dt="2025-08-08T10:17:28.089" v="179" actId="12385"/>
          <ac:graphicFrameMkLst>
            <pc:docMk/>
            <pc:sldMk cId="1248854694" sldId="262"/>
            <ac:graphicFrameMk id="2" creationId="{5F893996-262C-FFAE-1E2B-A4B0D201D2AC}"/>
          </ac:graphicFrameMkLst>
        </pc:graphicFrameChg>
      </pc:sldChg>
      <pc:sldChg chg="modSp mod">
        <pc:chgData name="Krishna Kant Dubey" userId="cd28fa1e1902c48d" providerId="LiveId" clId="{9D7DB283-8459-4206-96E2-B01EAFFF9444}" dt="2025-08-08T10:33:11.353" v="197" actId="12385"/>
        <pc:sldMkLst>
          <pc:docMk/>
          <pc:sldMk cId="349747687" sldId="263"/>
        </pc:sldMkLst>
        <pc:spChg chg="mod">
          <ac:chgData name="Krishna Kant Dubey" userId="cd28fa1e1902c48d" providerId="LiveId" clId="{9D7DB283-8459-4206-96E2-B01EAFFF9444}" dt="2025-08-08T10:16:40.648" v="178" actId="14100"/>
          <ac:spMkLst>
            <pc:docMk/>
            <pc:sldMk cId="349747687" sldId="263"/>
            <ac:spMk id="12" creationId="{8EF55225-7A9D-D092-D512-6583849764F6}"/>
          </ac:spMkLst>
        </pc:spChg>
        <pc:graphicFrameChg chg="mod modGraphic">
          <ac:chgData name="Krishna Kant Dubey" userId="cd28fa1e1902c48d" providerId="LiveId" clId="{9D7DB283-8459-4206-96E2-B01EAFFF9444}" dt="2025-08-08T10:33:11.353" v="197" actId="12385"/>
          <ac:graphicFrameMkLst>
            <pc:docMk/>
            <pc:sldMk cId="349747687" sldId="263"/>
            <ac:graphicFrameMk id="2" creationId="{E6304D91-EAA3-83D2-F49A-F69147DC9D94}"/>
          </ac:graphicFrameMkLst>
        </pc:graphicFrameChg>
      </pc:sldChg>
      <pc:sldChg chg="addSp delSp modSp mod chgLayout">
        <pc:chgData name="Krishna Kant Dubey" userId="cd28fa1e1902c48d" providerId="LiveId" clId="{9D7DB283-8459-4206-96E2-B01EAFFF9444}" dt="2025-08-08T10:05:13.270" v="142" actId="108"/>
        <pc:sldMkLst>
          <pc:docMk/>
          <pc:sldMk cId="3493401632" sldId="264"/>
        </pc:sldMkLst>
        <pc:spChg chg="add mod ord">
          <ac:chgData name="Krishna Kant Dubey" userId="cd28fa1e1902c48d" providerId="LiveId" clId="{9D7DB283-8459-4206-96E2-B01EAFFF9444}" dt="2025-08-08T10:05:13.270" v="142" actId="108"/>
          <ac:spMkLst>
            <pc:docMk/>
            <pc:sldMk cId="3493401632" sldId="264"/>
            <ac:spMk id="3" creationId="{BBFA249B-BA43-2952-B2E0-5A59FADAECE6}"/>
          </ac:spMkLst>
        </pc:spChg>
        <pc:spChg chg="mod ord">
          <ac:chgData name="Krishna Kant Dubey" userId="cd28fa1e1902c48d" providerId="LiveId" clId="{9D7DB283-8459-4206-96E2-B01EAFFF9444}" dt="2025-08-08T10:02:25.496" v="115" actId="700"/>
          <ac:spMkLst>
            <pc:docMk/>
            <pc:sldMk cId="3493401632" sldId="264"/>
            <ac:spMk id="12" creationId="{C4BAF04C-05FA-01F0-9477-3DF5B7CA5EBB}"/>
          </ac:spMkLst>
        </pc:spChg>
        <pc:graphicFrameChg chg="del">
          <ac:chgData name="Krishna Kant Dubey" userId="cd28fa1e1902c48d" providerId="LiveId" clId="{9D7DB283-8459-4206-96E2-B01EAFFF9444}" dt="2025-08-08T10:00:26.850" v="69" actId="478"/>
          <ac:graphicFrameMkLst>
            <pc:docMk/>
            <pc:sldMk cId="3493401632" sldId="264"/>
            <ac:graphicFrameMk id="2" creationId="{30A13269-7C92-01D8-9D84-FC05DCF6CBC6}"/>
          </ac:graphicFrameMkLst>
        </pc:graphicFrameChg>
        <pc:picChg chg="mod">
          <ac:chgData name="Krishna Kant Dubey" userId="cd28fa1e1902c48d" providerId="LiveId" clId="{9D7DB283-8459-4206-96E2-B01EAFFF9444}" dt="2025-08-08T10:01:20.466" v="107" actId="1076"/>
          <ac:picMkLst>
            <pc:docMk/>
            <pc:sldMk cId="3493401632" sldId="264"/>
            <ac:picMk id="9" creationId="{70788C14-16D8-0AEA-6035-1F8144EC7CF4}"/>
          </ac:picMkLst>
        </pc:picChg>
      </pc:sldChg>
      <pc:sldChg chg="del">
        <pc:chgData name="Krishna Kant Dubey" userId="cd28fa1e1902c48d" providerId="LiveId" clId="{9D7DB283-8459-4206-96E2-B01EAFFF9444}" dt="2025-08-08T10:18:33.067" v="183" actId="2696"/>
        <pc:sldMkLst>
          <pc:docMk/>
          <pc:sldMk cId="3516519149" sldId="265"/>
        </pc:sldMkLst>
      </pc:sldChg>
      <pc:sldChg chg="del">
        <pc:chgData name="Krishna Kant Dubey" userId="cd28fa1e1902c48d" providerId="LiveId" clId="{9D7DB283-8459-4206-96E2-B01EAFFF9444}" dt="2025-08-08T10:18:27.717" v="182" actId="2696"/>
        <pc:sldMkLst>
          <pc:docMk/>
          <pc:sldMk cId="2771002345" sldId="266"/>
        </pc:sldMkLst>
      </pc:sldChg>
      <pc:sldChg chg="del">
        <pc:chgData name="Krishna Kant Dubey" userId="cd28fa1e1902c48d" providerId="LiveId" clId="{9D7DB283-8459-4206-96E2-B01EAFFF9444}" dt="2025-08-08T10:18:27.717" v="182" actId="2696"/>
        <pc:sldMkLst>
          <pc:docMk/>
          <pc:sldMk cId="516439473" sldId="267"/>
        </pc:sldMkLst>
      </pc:sldChg>
      <pc:sldChg chg="del">
        <pc:chgData name="Krishna Kant Dubey" userId="cd28fa1e1902c48d" providerId="LiveId" clId="{9D7DB283-8459-4206-96E2-B01EAFFF9444}" dt="2025-08-08T10:18:27.717" v="182" actId="2696"/>
        <pc:sldMkLst>
          <pc:docMk/>
          <pc:sldMk cId="4138379922" sldId="268"/>
        </pc:sldMkLst>
      </pc:sldChg>
      <pc:sldChg chg="del">
        <pc:chgData name="Krishna Kant Dubey" userId="cd28fa1e1902c48d" providerId="LiveId" clId="{9D7DB283-8459-4206-96E2-B01EAFFF9444}" dt="2025-08-08T10:18:27.717" v="182" actId="2696"/>
        <pc:sldMkLst>
          <pc:docMk/>
          <pc:sldMk cId="4212594746" sldId="269"/>
        </pc:sldMkLst>
      </pc:sldChg>
      <pc:sldChg chg="modSp add del mod">
        <pc:chgData name="Krishna Kant Dubey" userId="cd28fa1e1902c48d" providerId="LiveId" clId="{9D7DB283-8459-4206-96E2-B01EAFFF9444}" dt="2025-08-08T10:36:01.987" v="220" actId="207"/>
        <pc:sldMkLst>
          <pc:docMk/>
          <pc:sldMk cId="1656214928" sldId="270"/>
        </pc:sldMkLst>
        <pc:spChg chg="mod">
          <ac:chgData name="Krishna Kant Dubey" userId="cd28fa1e1902c48d" providerId="LiveId" clId="{9D7DB283-8459-4206-96E2-B01EAFFF9444}" dt="2025-08-08T10:36:01.987" v="220" actId="207"/>
          <ac:spMkLst>
            <pc:docMk/>
            <pc:sldMk cId="1656214928" sldId="270"/>
            <ac:spMk id="12" creationId="{4205925A-A979-3A62-B8A3-D5A8CA50DA5E}"/>
          </ac:spMkLst>
        </pc:spChg>
        <pc:spChg chg="mod">
          <ac:chgData name="Krishna Kant Dubey" userId="cd28fa1e1902c48d" providerId="LiveId" clId="{9D7DB283-8459-4206-96E2-B01EAFFF9444}" dt="2025-08-08T09:48:34.659" v="42" actId="14100"/>
          <ac:spMkLst>
            <pc:docMk/>
            <pc:sldMk cId="1656214928" sldId="270"/>
            <ac:spMk id="13" creationId="{43FAB249-6242-1FB9-347E-73A75BCA13BB}"/>
          </ac:spMkLst>
        </pc:spChg>
      </pc:sldChg>
      <pc:sldChg chg="new del">
        <pc:chgData name="Krishna Kant Dubey" userId="cd28fa1e1902c48d" providerId="LiveId" clId="{9D7DB283-8459-4206-96E2-B01EAFFF9444}" dt="2025-08-08T10:02:05.736" v="112" actId="680"/>
        <pc:sldMkLst>
          <pc:docMk/>
          <pc:sldMk cId="3867323105" sldId="270"/>
        </pc:sldMkLst>
      </pc:sldChg>
      <pc:sldChg chg="addSp delSp modSp new mod">
        <pc:chgData name="Krishna Kant Dubey" userId="cd28fa1e1902c48d" providerId="LiveId" clId="{9D7DB283-8459-4206-96E2-B01EAFFF9444}" dt="2025-08-08T10:33:27.901" v="198" actId="12385"/>
        <pc:sldMkLst>
          <pc:docMk/>
          <pc:sldMk cId="1989374203" sldId="271"/>
        </pc:sldMkLst>
        <pc:spChg chg="mod">
          <ac:chgData name="Krishna Kant Dubey" userId="cd28fa1e1902c48d" providerId="LiveId" clId="{9D7DB283-8459-4206-96E2-B01EAFFF9444}" dt="2025-08-08T10:12:46.090" v="146" actId="207"/>
          <ac:spMkLst>
            <pc:docMk/>
            <pc:sldMk cId="1989374203" sldId="271"/>
            <ac:spMk id="2" creationId="{89CE0020-367A-7A16-22EA-15386A3143C0}"/>
          </ac:spMkLst>
        </pc:spChg>
        <pc:spChg chg="del">
          <ac:chgData name="Krishna Kant Dubey" userId="cd28fa1e1902c48d" providerId="LiveId" clId="{9D7DB283-8459-4206-96E2-B01EAFFF9444}" dt="2025-08-08T10:13:04.293" v="147" actId="3680"/>
          <ac:spMkLst>
            <pc:docMk/>
            <pc:sldMk cId="1989374203" sldId="271"/>
            <ac:spMk id="3" creationId="{4C8A167A-BD43-1AAE-7F80-29F9CCB9E35B}"/>
          </ac:spMkLst>
        </pc:spChg>
        <pc:graphicFrameChg chg="add mod ord modGraphic">
          <ac:chgData name="Krishna Kant Dubey" userId="cd28fa1e1902c48d" providerId="LiveId" clId="{9D7DB283-8459-4206-96E2-B01EAFFF9444}" dt="2025-08-08T10:33:27.901" v="198" actId="12385"/>
          <ac:graphicFrameMkLst>
            <pc:docMk/>
            <pc:sldMk cId="1989374203" sldId="271"/>
            <ac:graphicFrameMk id="4" creationId="{C50911F4-758F-7C61-5FD2-CB7FB8014D84}"/>
          </ac:graphicFrameMkLst>
        </pc:graphicFrameChg>
      </pc:sldChg>
      <pc:sldChg chg="addSp delSp modSp add mod">
        <pc:chgData name="Krishna Kant Dubey" userId="cd28fa1e1902c48d" providerId="LiveId" clId="{9D7DB283-8459-4206-96E2-B01EAFFF9444}" dt="2025-08-08T10:35:21.772" v="219" actId="207"/>
        <pc:sldMkLst>
          <pc:docMk/>
          <pc:sldMk cId="3540460090" sldId="272"/>
        </pc:sldMkLst>
        <pc:spChg chg="mod">
          <ac:chgData name="Krishna Kant Dubey" userId="cd28fa1e1902c48d" providerId="LiveId" clId="{9D7DB283-8459-4206-96E2-B01EAFFF9444}" dt="2025-08-08T10:32:06.712" v="188" actId="207"/>
          <ac:spMkLst>
            <pc:docMk/>
            <pc:sldMk cId="3540460090" sldId="272"/>
            <ac:spMk id="2" creationId="{68040658-8A22-AFFE-1CC5-8CC9A20980DF}"/>
          </ac:spMkLst>
        </pc:spChg>
        <pc:spChg chg="add mod">
          <ac:chgData name="Krishna Kant Dubey" userId="cd28fa1e1902c48d" providerId="LiveId" clId="{9D7DB283-8459-4206-96E2-B01EAFFF9444}" dt="2025-08-08T10:35:21.772" v="219" actId="207"/>
          <ac:spMkLst>
            <pc:docMk/>
            <pc:sldMk cId="3540460090" sldId="272"/>
            <ac:spMk id="5" creationId="{A31FC320-82CC-A142-26C7-F167A7E9098A}"/>
          </ac:spMkLst>
        </pc:spChg>
        <pc:graphicFrameChg chg="del modGraphic">
          <ac:chgData name="Krishna Kant Dubey" userId="cd28fa1e1902c48d" providerId="LiveId" clId="{9D7DB283-8459-4206-96E2-B01EAFFF9444}" dt="2025-08-08T10:34:01.377" v="200" actId="478"/>
          <ac:graphicFrameMkLst>
            <pc:docMk/>
            <pc:sldMk cId="3540460090" sldId="272"/>
            <ac:graphicFrameMk id="4" creationId="{031AB529-8985-4BF7-2118-9D5309565462}"/>
          </ac:graphicFrameMkLst>
        </pc:graphicFrameChg>
      </pc:sldChg>
    </pc:docChg>
  </pc:docChgLst>
  <pc:docChgLst>
    <pc:chgData name="Krishna Kant Dubey" userId="cd28fa1e1902c48d" providerId="LiveId" clId="{2D1B2E79-9D7A-4EB1-808D-37486EEE87D0}"/>
    <pc:docChg chg="undo custSel modSld">
      <pc:chgData name="Krishna Kant Dubey" userId="cd28fa1e1902c48d" providerId="LiveId" clId="{2D1B2E79-9D7A-4EB1-808D-37486EEE87D0}" dt="2025-08-05T11:39:32.035" v="192" actId="20577"/>
      <pc:docMkLst>
        <pc:docMk/>
      </pc:docMkLst>
      <pc:sldChg chg="modSp mod">
        <pc:chgData name="Krishna Kant Dubey" userId="cd28fa1e1902c48d" providerId="LiveId" clId="{2D1B2E79-9D7A-4EB1-808D-37486EEE87D0}" dt="2025-08-05T11:18:15.085" v="3" actId="113"/>
        <pc:sldMkLst>
          <pc:docMk/>
          <pc:sldMk cId="1080327146" sldId="256"/>
        </pc:sldMkLst>
        <pc:spChg chg="mod">
          <ac:chgData name="Krishna Kant Dubey" userId="cd28fa1e1902c48d" providerId="LiveId" clId="{2D1B2E79-9D7A-4EB1-808D-37486EEE87D0}" dt="2025-08-05T11:18:15.085" v="3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2D1B2E79-9D7A-4EB1-808D-37486EEE87D0}" dt="2025-08-05T11:23:55.188" v="21" actId="113"/>
        <pc:sldMkLst>
          <pc:docMk/>
          <pc:sldMk cId="2701513036" sldId="259"/>
        </pc:sldMkLst>
        <pc:spChg chg="mod">
          <ac:chgData name="Krishna Kant Dubey" userId="cd28fa1e1902c48d" providerId="LiveId" clId="{2D1B2E79-9D7A-4EB1-808D-37486EEE87D0}" dt="2025-08-05T11:23:55.188" v="21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addSp delSp modSp mod">
        <pc:chgData name="Krishna Kant Dubey" userId="cd28fa1e1902c48d" providerId="LiveId" clId="{2D1B2E79-9D7A-4EB1-808D-37486EEE87D0}" dt="2025-08-05T11:39:32.035" v="192" actId="20577"/>
        <pc:sldMkLst>
          <pc:docMk/>
          <pc:sldMk cId="1248854694" sldId="262"/>
        </pc:sldMkLst>
        <pc:spChg chg="mod">
          <ac:chgData name="Krishna Kant Dubey" userId="cd28fa1e1902c48d" providerId="LiveId" clId="{2D1B2E79-9D7A-4EB1-808D-37486EEE87D0}" dt="2025-08-05T11:28:44.776" v="106" actId="20577"/>
          <ac:spMkLst>
            <pc:docMk/>
            <pc:sldMk cId="1248854694" sldId="262"/>
            <ac:spMk id="12" creationId="{5AF4F4BF-6716-49E6-9582-E583D0D30CE3}"/>
          </ac:spMkLst>
        </pc:spChg>
      </pc:sldChg>
      <pc:sldChg chg="addSp modSp mod">
        <pc:chgData name="Krishna Kant Dubey" userId="cd28fa1e1902c48d" providerId="LiveId" clId="{2D1B2E79-9D7A-4EB1-808D-37486EEE87D0}" dt="2025-08-05T11:32:13.866" v="135" actId="207"/>
        <pc:sldMkLst>
          <pc:docMk/>
          <pc:sldMk cId="2660052111" sldId="263"/>
        </pc:sldMkLst>
      </pc:sldChg>
      <pc:sldChg chg="modSp mod">
        <pc:chgData name="Krishna Kant Dubey" userId="cd28fa1e1902c48d" providerId="LiveId" clId="{2D1B2E79-9D7A-4EB1-808D-37486EEE87D0}" dt="2025-08-05T11:34:25.838" v="148" actId="20577"/>
        <pc:sldMkLst>
          <pc:docMk/>
          <pc:sldMk cId="2523703413" sldId="264"/>
        </pc:sldMkLst>
      </pc:sldChg>
      <pc:sldChg chg="modSp mod">
        <pc:chgData name="Krishna Kant Dubey" userId="cd28fa1e1902c48d" providerId="LiveId" clId="{2D1B2E79-9D7A-4EB1-808D-37486EEE87D0}" dt="2025-08-05T11:35:36.968" v="155" actId="207"/>
        <pc:sldMkLst>
          <pc:docMk/>
          <pc:sldMk cId="399202742" sldId="265"/>
        </pc:sldMkLst>
      </pc:sldChg>
      <pc:sldChg chg="modSp mod">
        <pc:chgData name="Krishna Kant Dubey" userId="cd28fa1e1902c48d" providerId="LiveId" clId="{2D1B2E79-9D7A-4EB1-808D-37486EEE87D0}" dt="2025-08-05T11:37:59.725" v="166" actId="207"/>
        <pc:sldMkLst>
          <pc:docMk/>
          <pc:sldMk cId="683079510" sldId="266"/>
        </pc:sldMkLst>
      </pc:sldChg>
    </pc:docChg>
  </pc:docChgLst>
  <pc:docChgLst>
    <pc:chgData name="Krishna Kant Dubey" userId="cd28fa1e1902c48d" providerId="LiveId" clId="{D66E7EAC-AE87-492A-9EF6-5392BE37986D}"/>
    <pc:docChg chg="custSel addSld delSld modSld">
      <pc:chgData name="Krishna Kant Dubey" userId="cd28fa1e1902c48d" providerId="LiveId" clId="{D66E7EAC-AE87-492A-9EF6-5392BE37986D}" dt="2025-08-04T07:16:36.004" v="292" actId="2696"/>
      <pc:docMkLst>
        <pc:docMk/>
      </pc:docMkLst>
      <pc:sldChg chg="modSp mod">
        <pc:chgData name="Krishna Kant Dubey" userId="cd28fa1e1902c48d" providerId="LiveId" clId="{D66E7EAC-AE87-492A-9EF6-5392BE37986D}" dt="2025-07-30T12:31:37.399" v="24" actId="207"/>
        <pc:sldMkLst>
          <pc:docMk/>
          <pc:sldMk cId="1080327146" sldId="256"/>
        </pc:sldMkLst>
        <pc:spChg chg="mod">
          <ac:chgData name="Krishna Kant Dubey" userId="cd28fa1e1902c48d" providerId="LiveId" clId="{D66E7EAC-AE87-492A-9EF6-5392BE37986D}" dt="2025-07-30T12:31:37.399" v="24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D66E7EAC-AE87-492A-9EF6-5392BE37986D}" dt="2025-07-30T12:33:18.650" v="32"/>
        <pc:sldMkLst>
          <pc:docMk/>
          <pc:sldMk cId="2701513036" sldId="259"/>
        </pc:sldMkLst>
        <pc:spChg chg="mod">
          <ac:chgData name="Krishna Kant Dubey" userId="cd28fa1e1902c48d" providerId="LiveId" clId="{D66E7EAC-AE87-492A-9EF6-5392BE37986D}" dt="2025-07-30T12:33:18.650" v="32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D66E7EAC-AE87-492A-9EF6-5392BE37986D}" dt="2025-07-30T12:51:34.254" v="106" actId="20577"/>
        <pc:sldMkLst>
          <pc:docMk/>
          <pc:sldMk cId="131540703" sldId="260"/>
        </pc:sldMkLst>
      </pc:sldChg>
      <pc:sldChg chg="modSp mod">
        <pc:chgData name="Krishna Kant Dubey" userId="cd28fa1e1902c48d" providerId="LiveId" clId="{D66E7EAC-AE87-492A-9EF6-5392BE37986D}" dt="2025-07-30T13:10:35.580" v="201" actId="207"/>
        <pc:sldMkLst>
          <pc:docMk/>
          <pc:sldMk cId="1248854694" sldId="262"/>
        </pc:sldMkLst>
        <pc:spChg chg="mod">
          <ac:chgData name="Krishna Kant Dubey" userId="cd28fa1e1902c48d" providerId="LiveId" clId="{D66E7EAC-AE87-492A-9EF6-5392BE37986D}" dt="2025-07-30T12:38:32.075" v="92" actId="20577"/>
          <ac:spMkLst>
            <pc:docMk/>
            <pc:sldMk cId="1248854694" sldId="262"/>
            <ac:spMk id="12" creationId="{5AF4F4BF-6716-49E6-9582-E583D0D30CE3}"/>
          </ac:spMkLst>
        </pc:spChg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2329110552" sldId="263"/>
        </pc:sldMkLst>
      </pc:sldChg>
      <pc:sldChg chg="modSp add mod">
        <pc:chgData name="Krishna Kant Dubey" userId="cd28fa1e1902c48d" providerId="LiveId" clId="{D66E7EAC-AE87-492A-9EF6-5392BE37986D}" dt="2025-07-30T13:09:56.044" v="195" actId="207"/>
        <pc:sldMkLst>
          <pc:docMk/>
          <pc:sldMk cId="2660052111" sldId="263"/>
        </pc:sldMkLst>
      </pc:sldChg>
      <pc:sldChg chg="modSp add mod">
        <pc:chgData name="Krishna Kant Dubey" userId="cd28fa1e1902c48d" providerId="LiveId" clId="{D66E7EAC-AE87-492A-9EF6-5392BE37986D}" dt="2025-07-30T13:12:25.335" v="213" actId="207"/>
        <pc:sldMkLst>
          <pc:docMk/>
          <pc:sldMk cId="233625222" sldId="264"/>
        </pc:sldMkLst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3334215418" sldId="264"/>
        </pc:sldMkLst>
      </pc:sldChg>
      <pc:sldChg chg="modSp add mod">
        <pc:chgData name="Krishna Kant Dubey" userId="cd28fa1e1902c48d" providerId="LiveId" clId="{D66E7EAC-AE87-492A-9EF6-5392BE37986D}" dt="2025-07-30T13:15:17.537" v="228" actId="207"/>
        <pc:sldMkLst>
          <pc:docMk/>
          <pc:sldMk cId="465851192" sldId="265"/>
        </pc:sldMkLst>
      </pc:sldChg>
      <pc:sldChg chg="modSp add mod">
        <pc:chgData name="Krishna Kant Dubey" userId="cd28fa1e1902c48d" providerId="LiveId" clId="{D66E7EAC-AE87-492A-9EF6-5392BE37986D}" dt="2025-07-30T13:17:40.999" v="240" actId="207"/>
        <pc:sldMkLst>
          <pc:docMk/>
          <pc:sldMk cId="435377750" sldId="266"/>
        </pc:sldMkLst>
      </pc:sldChg>
      <pc:sldChg chg="modSp add mod">
        <pc:chgData name="Krishna Kant Dubey" userId="cd28fa1e1902c48d" providerId="LiveId" clId="{D66E7EAC-AE87-492A-9EF6-5392BE37986D}" dt="2025-08-04T06:55:02.754" v="245" actId="207"/>
        <pc:sldMkLst>
          <pc:docMk/>
          <pc:sldMk cId="2659771405" sldId="267"/>
        </pc:sldMkLst>
      </pc:sldChg>
      <pc:sldChg chg="modSp add mod">
        <pc:chgData name="Krishna Kant Dubey" userId="cd28fa1e1902c48d" providerId="LiveId" clId="{D66E7EAC-AE87-492A-9EF6-5392BE37986D}" dt="2025-08-04T06:56:36.906" v="261" actId="207"/>
        <pc:sldMkLst>
          <pc:docMk/>
          <pc:sldMk cId="2252517691" sldId="268"/>
        </pc:sldMkLst>
      </pc:sldChg>
      <pc:sldChg chg="modSp add del mod">
        <pc:chgData name="Krishna Kant Dubey" userId="cd28fa1e1902c48d" providerId="LiveId" clId="{D66E7EAC-AE87-492A-9EF6-5392BE37986D}" dt="2025-08-04T06:57:36.604" v="262" actId="2696"/>
        <pc:sldMkLst>
          <pc:docMk/>
          <pc:sldMk cId="3504466433" sldId="269"/>
        </pc:sldMkLst>
      </pc:sldChg>
      <pc:sldChg chg="modSp add mod">
        <pc:chgData name="Krishna Kant Dubey" userId="cd28fa1e1902c48d" providerId="LiveId" clId="{D66E7EAC-AE87-492A-9EF6-5392BE37986D}" dt="2025-07-30T12:55:11.347" v="138" actId="207"/>
        <pc:sldMkLst>
          <pc:docMk/>
          <pc:sldMk cId="4067245570" sldId="270"/>
        </pc:sldMkLst>
      </pc:sldChg>
      <pc:sldChg chg="modSp add mod">
        <pc:chgData name="Krishna Kant Dubey" userId="cd28fa1e1902c48d" providerId="LiveId" clId="{D66E7EAC-AE87-492A-9EF6-5392BE37986D}" dt="2025-08-04T07:03:36.473" v="269" actId="207"/>
        <pc:sldMkLst>
          <pc:docMk/>
          <pc:sldMk cId="1653630643" sldId="271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1452836089" sldId="272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2934353123" sldId="273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1207670732" sldId="274"/>
        </pc:sldMkLst>
      </pc:sldChg>
      <pc:sldChg chg="addSp delSp modSp add mod">
        <pc:chgData name="Krishna Kant Dubey" userId="cd28fa1e1902c48d" providerId="LiveId" clId="{D66E7EAC-AE87-492A-9EF6-5392BE37986D}" dt="2025-08-04T07:04:23.313" v="270" actId="22"/>
        <pc:sldMkLst>
          <pc:docMk/>
          <pc:sldMk cId="2883240827" sldId="275"/>
        </pc:sldMkLst>
      </pc:sldChg>
      <pc:sldChg chg="modSp add mod">
        <pc:chgData name="Krishna Kant Dubey" userId="cd28fa1e1902c48d" providerId="LiveId" clId="{D66E7EAC-AE87-492A-9EF6-5392BE37986D}" dt="2025-08-04T07:05:04.542" v="275" actId="207"/>
        <pc:sldMkLst>
          <pc:docMk/>
          <pc:sldMk cId="2753172050" sldId="276"/>
        </pc:sldMkLst>
      </pc:sldChg>
      <pc:sldChg chg="modSp add mod">
        <pc:chgData name="Krishna Kant Dubey" userId="cd28fa1e1902c48d" providerId="LiveId" clId="{D66E7EAC-AE87-492A-9EF6-5392BE37986D}" dt="2025-08-04T07:05:34.433" v="281" actId="207"/>
        <pc:sldMkLst>
          <pc:docMk/>
          <pc:sldMk cId="1207225267" sldId="277"/>
        </pc:sldMkLst>
      </pc:sldChg>
      <pc:sldChg chg="modSp add mod">
        <pc:chgData name="Krishna Kant Dubey" userId="cd28fa1e1902c48d" providerId="LiveId" clId="{D66E7EAC-AE87-492A-9EF6-5392BE37986D}" dt="2025-08-04T07:06:08.851" v="286" actId="207"/>
        <pc:sldMkLst>
          <pc:docMk/>
          <pc:sldMk cId="4225023914" sldId="278"/>
        </pc:sldMkLst>
      </pc:sldChg>
      <pc:sldChg chg="modSp add mod">
        <pc:chgData name="Krishna Kant Dubey" userId="cd28fa1e1902c48d" providerId="LiveId" clId="{D66E7EAC-AE87-492A-9EF6-5392BE37986D}" dt="2025-08-04T07:13:19.506" v="290" actId="207"/>
        <pc:sldMkLst>
          <pc:docMk/>
          <pc:sldMk cId="252878519" sldId="279"/>
        </pc:sldMkLst>
      </pc:sldChg>
      <pc:sldChg chg="modSp add del mod">
        <pc:chgData name="Krishna Kant Dubey" userId="cd28fa1e1902c48d" providerId="LiveId" clId="{D66E7EAC-AE87-492A-9EF6-5392BE37986D}" dt="2025-08-04T07:16:32.848" v="291" actId="2696"/>
        <pc:sldMkLst>
          <pc:docMk/>
          <pc:sldMk cId="2776567773" sldId="280"/>
        </pc:sldMkLst>
      </pc:sldChg>
      <pc:sldChg chg="modSp add del mod">
        <pc:chgData name="Krishna Kant Dubey" userId="cd28fa1e1902c48d" providerId="LiveId" clId="{D66E7EAC-AE87-492A-9EF6-5392BE37986D}" dt="2025-08-04T07:16:36.004" v="292" actId="2696"/>
        <pc:sldMkLst>
          <pc:docMk/>
          <pc:sldMk cId="1111710956" sldId="281"/>
        </pc:sldMkLst>
      </pc:sldChg>
    </pc:docChg>
  </pc:docChgLst>
  <pc:docChgLst>
    <pc:chgData name="Krishna Kant Dubey" userId="cd28fa1e1902c48d" providerId="LiveId" clId="{58D190E9-1125-499B-8C31-6A847451639F}"/>
    <pc:docChg chg="undo custSel addSld modSld">
      <pc:chgData name="Krishna Kant Dubey" userId="cd28fa1e1902c48d" providerId="LiveId" clId="{58D190E9-1125-499B-8C31-6A847451639F}" dt="2025-08-05T11:59:33.443" v="85" actId="20577"/>
      <pc:docMkLst>
        <pc:docMk/>
      </pc:docMkLst>
      <pc:sldChg chg="modSp mod">
        <pc:chgData name="Krishna Kant Dubey" userId="cd28fa1e1902c48d" providerId="LiveId" clId="{58D190E9-1125-499B-8C31-6A847451639F}" dt="2025-08-05T11:43:08.803" v="2" actId="207"/>
        <pc:sldMkLst>
          <pc:docMk/>
          <pc:sldMk cId="1080327146" sldId="256"/>
        </pc:sldMkLst>
        <pc:spChg chg="mod">
          <ac:chgData name="Krishna Kant Dubey" userId="cd28fa1e1902c48d" providerId="LiveId" clId="{58D190E9-1125-499B-8C31-6A847451639F}" dt="2025-08-05T11:43:08.803" v="2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58D190E9-1125-499B-8C31-6A847451639F}" dt="2025-08-05T11:45:27.352" v="9" actId="113"/>
        <pc:sldMkLst>
          <pc:docMk/>
          <pc:sldMk cId="2701513036" sldId="259"/>
        </pc:sldMkLst>
        <pc:spChg chg="mod">
          <ac:chgData name="Krishna Kant Dubey" userId="cd28fa1e1902c48d" providerId="LiveId" clId="{58D190E9-1125-499B-8C31-6A847451639F}" dt="2025-08-05T11:45:27.352" v="9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58D190E9-1125-499B-8C31-6A847451639F}" dt="2025-08-05T11:48:10.434" v="26" actId="14100"/>
        <pc:sldMkLst>
          <pc:docMk/>
          <pc:sldMk cId="1248854694" sldId="262"/>
        </pc:sldMkLst>
        <pc:spChg chg="mod">
          <ac:chgData name="Krishna Kant Dubey" userId="cd28fa1e1902c48d" providerId="LiveId" clId="{58D190E9-1125-499B-8C31-6A847451639F}" dt="2025-08-05T11:48:10.434" v="26" actId="14100"/>
          <ac:spMkLst>
            <pc:docMk/>
            <pc:sldMk cId="1248854694" sldId="262"/>
            <ac:spMk id="12" creationId="{5AF4F4BF-6716-49E6-9582-E583D0D30CE3}"/>
          </ac:spMkLst>
        </pc:spChg>
      </pc:sldChg>
      <pc:sldChg chg="addSp delSp modSp mod">
        <pc:chgData name="Krishna Kant Dubey" userId="cd28fa1e1902c48d" providerId="LiveId" clId="{58D190E9-1125-499B-8C31-6A847451639F}" dt="2025-08-05T11:50:30.766" v="42" actId="207"/>
        <pc:sldMkLst>
          <pc:docMk/>
          <pc:sldMk cId="2660052111" sldId="263"/>
        </pc:sldMkLst>
      </pc:sldChg>
      <pc:sldChg chg="modSp mod">
        <pc:chgData name="Krishna Kant Dubey" userId="cd28fa1e1902c48d" providerId="LiveId" clId="{58D190E9-1125-499B-8C31-6A847451639F}" dt="2025-08-05T11:53:48.680" v="47" actId="207"/>
        <pc:sldMkLst>
          <pc:docMk/>
          <pc:sldMk cId="2523703413" sldId="264"/>
        </pc:sldMkLst>
      </pc:sldChg>
      <pc:sldChg chg="addSp modSp mod">
        <pc:chgData name="Krishna Kant Dubey" userId="cd28fa1e1902c48d" providerId="LiveId" clId="{58D190E9-1125-499B-8C31-6A847451639F}" dt="2025-08-05T11:55:22.633" v="60" actId="207"/>
        <pc:sldMkLst>
          <pc:docMk/>
          <pc:sldMk cId="399202742" sldId="265"/>
        </pc:sldMkLst>
      </pc:sldChg>
      <pc:sldChg chg="addSp modSp mod">
        <pc:chgData name="Krishna Kant Dubey" userId="cd28fa1e1902c48d" providerId="LiveId" clId="{58D190E9-1125-499B-8C31-6A847451639F}" dt="2025-08-05T11:59:12.252" v="79" actId="20577"/>
        <pc:sldMkLst>
          <pc:docMk/>
          <pc:sldMk cId="683079510" sldId="266"/>
        </pc:sldMkLst>
      </pc:sldChg>
      <pc:sldChg chg="modSp add mod">
        <pc:chgData name="Krishna Kant Dubey" userId="cd28fa1e1902c48d" providerId="LiveId" clId="{58D190E9-1125-499B-8C31-6A847451639F}" dt="2025-08-05T11:59:33.443" v="85" actId="20577"/>
        <pc:sldMkLst>
          <pc:docMk/>
          <pc:sldMk cId="2907971348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20C8-C696-8712-6B14-34CA50EE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C4CBFF-7920-70C0-A06E-0C70678C0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BED996-97FE-4465-A247-9E0741B6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64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391427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Strategic Database Selection: Matching Types with Analysis Needs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0482"/>
            <a:ext cx="10515600" cy="366049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Discuss methods to select the right database type, ensuring alignment with analysis requirements and optimizing database performance for AI Database Administration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305C0F-FE26-557A-C2BD-DBFC5011F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A94A6C-AA79-67C7-727B-D4969EFBF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205925A-A979-3A62-B8A3-D5A8CA50D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800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Method to Select the Right Database</a:t>
            </a:r>
            <a:br>
              <a:rPr lang="en-US" b="1" dirty="0">
                <a:solidFill>
                  <a:srgbClr val="FF000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3FAB249-6242-1FB9-347E-73A75BCA1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8860"/>
            <a:ext cx="10515600" cy="4392118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The Use Case and Analysis Requirements</a:t>
            </a:r>
          </a:p>
          <a:p>
            <a:r>
              <a:rPr lang="en-US" b="1" dirty="0">
                <a:solidFill>
                  <a:srgbClr val="002060"/>
                </a:solidFill>
              </a:rPr>
              <a:t>Data Characteristics to Database Types</a:t>
            </a:r>
          </a:p>
          <a:p>
            <a:r>
              <a:rPr lang="en-US" b="1" dirty="0">
                <a:solidFill>
                  <a:srgbClr val="002060"/>
                </a:solidFill>
              </a:rPr>
              <a:t>Optimize for AI-Driven Performance</a:t>
            </a:r>
          </a:p>
          <a:p>
            <a:r>
              <a:rPr lang="en-US" b="1" dirty="0">
                <a:solidFill>
                  <a:srgbClr val="002060"/>
                </a:solidFill>
              </a:rPr>
              <a:t>Evaluate Performance Trade-offs</a:t>
            </a:r>
          </a:p>
          <a:p>
            <a:r>
              <a:rPr lang="en-US" b="1" dirty="0">
                <a:solidFill>
                  <a:srgbClr val="002060"/>
                </a:solidFill>
              </a:rPr>
              <a:t>Use AI Tools to Assist in Selection</a:t>
            </a: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214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0E4B1-5F02-69C4-D339-CC109D9AB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CEA051-E689-6F5E-E0CF-0341E67C5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2196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AF4F4BF-6716-49E6-9582-E583D0D3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3850"/>
            <a:ext cx="10515600" cy="560158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The Use Case and Analysis Requirements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IN" sz="31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</a:br>
            <a:br>
              <a:rPr lang="en-IN" sz="31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5F893996-262C-FFAE-1E2B-A4B0D201D2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7169209"/>
              </p:ext>
            </p:extLst>
          </p:nvPr>
        </p:nvGraphicFramePr>
        <p:xfrm>
          <a:off x="838200" y="1825624"/>
          <a:ext cx="10329472" cy="3600816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049268">
                  <a:extLst>
                    <a:ext uri="{9D8B030D-6E8A-4147-A177-3AD203B41FA5}">
                      <a16:colId xmlns:a16="http://schemas.microsoft.com/office/drawing/2014/main" val="663723130"/>
                    </a:ext>
                  </a:extLst>
                </a:gridCol>
                <a:gridCol w="7280204">
                  <a:extLst>
                    <a:ext uri="{9D8B030D-6E8A-4147-A177-3AD203B41FA5}">
                      <a16:colId xmlns:a16="http://schemas.microsoft.com/office/drawing/2014/main" val="1799318692"/>
                    </a:ext>
                  </a:extLst>
                </a:gridCol>
              </a:tblGrid>
              <a:tr h="600136">
                <a:tc>
                  <a:txBody>
                    <a:bodyPr/>
                    <a:lstStyle/>
                    <a:p>
                      <a:r>
                        <a:rPr lang="en-IN" sz="2000" dirty="0"/>
                        <a:t>Requirement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Key Questions to 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394563"/>
                  </a:ext>
                </a:extLst>
              </a:tr>
              <a:tr h="600136">
                <a:tc>
                  <a:txBody>
                    <a:bodyPr/>
                    <a:lstStyle/>
                    <a:p>
                      <a:r>
                        <a:rPr lang="en-IN" sz="2000" b="1" dirty="0"/>
                        <a:t>Data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Is the data structured, semi-structured, or unstructured?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708197"/>
                  </a:ext>
                </a:extLst>
              </a:tr>
              <a:tr h="600136">
                <a:tc>
                  <a:txBody>
                    <a:bodyPr/>
                    <a:lstStyle/>
                    <a:p>
                      <a:r>
                        <a:rPr lang="en-IN" sz="2000" b="1" dirty="0"/>
                        <a:t>Query 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Do you need complex joins, aggregations, or graph traversals?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27180"/>
                  </a:ext>
                </a:extLst>
              </a:tr>
              <a:tr h="600136">
                <a:tc>
                  <a:txBody>
                    <a:bodyPr/>
                    <a:lstStyle/>
                    <a:p>
                      <a:r>
                        <a:rPr lang="en-IN" sz="2000" b="1" dirty="0"/>
                        <a:t>Volume &amp; 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Is the data high-volume, real-time, or batch-oriented?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259822"/>
                  </a:ext>
                </a:extLst>
              </a:tr>
              <a:tr h="600136">
                <a:tc>
                  <a:txBody>
                    <a:bodyPr/>
                    <a:lstStyle/>
                    <a:p>
                      <a:r>
                        <a:rPr lang="en-IN" sz="2000" b="1" dirty="0"/>
                        <a:t>Access Patterns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Are reads or writes more frequent? Is latency critical?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314172"/>
                  </a:ext>
                </a:extLst>
              </a:tr>
              <a:tr h="600136">
                <a:tc>
                  <a:txBody>
                    <a:bodyPr/>
                    <a:lstStyle/>
                    <a:p>
                      <a:r>
                        <a:rPr lang="en-IN" sz="2000" b="1" dirty="0"/>
                        <a:t>AI/ML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Will the database feed models or support real-time inference?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837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854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B5DFE3-3758-1178-90A0-6EF8C548C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5536FCA-3FB1-D09D-EC18-43FFC8CD7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8"/>
            <a:ext cx="12192000" cy="6767486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8EF55225-7A9D-D092-D512-658384976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528" y="953850"/>
            <a:ext cx="10634272" cy="560158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Data Characteristics to Database Types</a:t>
            </a: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6304D91-EAA3-83D2-F49A-F69147DC9D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177154"/>
              </p:ext>
            </p:extLst>
          </p:nvPr>
        </p:nvGraphicFramePr>
        <p:xfrm>
          <a:off x="719528" y="1589092"/>
          <a:ext cx="10830393" cy="440499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995001">
                  <a:extLst>
                    <a:ext uri="{9D8B030D-6E8A-4147-A177-3AD203B41FA5}">
                      <a16:colId xmlns:a16="http://schemas.microsoft.com/office/drawing/2014/main" val="3096187754"/>
                    </a:ext>
                  </a:extLst>
                </a:gridCol>
                <a:gridCol w="7835392">
                  <a:extLst>
                    <a:ext uri="{9D8B030D-6E8A-4147-A177-3AD203B41FA5}">
                      <a16:colId xmlns:a16="http://schemas.microsoft.com/office/drawing/2014/main" val="536259913"/>
                    </a:ext>
                  </a:extLst>
                </a:gridCol>
              </a:tblGrid>
              <a:tr h="4061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/>
                        <a:t>Recommended DB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152624"/>
                  </a:ext>
                </a:extLst>
              </a:tr>
              <a:tr h="4061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/>
                        <a:t>Structured (tabular)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/>
                        <a:t>Relational (PostgreSQL, MySQL)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5731785"/>
                  </a:ext>
                </a:extLst>
              </a:tr>
              <a:tr h="7185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/>
                        <a:t>Semi-structured (JSON)</a:t>
                      </a:r>
                      <a:endParaRPr lang="en-IN" sz="2000" dirty="0"/>
                    </a:p>
                    <a:p>
                      <a:pPr>
                        <a:buNone/>
                      </a:pP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/>
                        <a:t>Document Store (MongoDB)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9152598"/>
                  </a:ext>
                </a:extLst>
              </a:tr>
              <a:tr h="7185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/>
                        <a:t>Key-based lookup</a:t>
                      </a:r>
                      <a:endParaRPr lang="en-IN" sz="2000" dirty="0"/>
                    </a:p>
                    <a:p>
                      <a:pPr>
                        <a:buNone/>
                      </a:pP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/>
                        <a:t>Key-Value Store (Redis, DynamoDB)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8513669"/>
                  </a:ext>
                </a:extLst>
              </a:tr>
              <a:tr h="7185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/>
                        <a:t>Time-series</a:t>
                      </a:r>
                      <a:endParaRPr lang="en-IN" sz="2000" dirty="0"/>
                    </a:p>
                    <a:p>
                      <a:pPr>
                        <a:buNone/>
                      </a:pP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/>
                        <a:t>Time-Series DB (</a:t>
                      </a:r>
                      <a:r>
                        <a:rPr lang="en-IN" sz="2000" dirty="0" err="1"/>
                        <a:t>InfluxDB</a:t>
                      </a:r>
                      <a:r>
                        <a:rPr lang="en-IN" sz="2000" dirty="0"/>
                        <a:t>, </a:t>
                      </a:r>
                      <a:r>
                        <a:rPr lang="en-IN" sz="2000" dirty="0" err="1"/>
                        <a:t>TimescaleDB</a:t>
                      </a:r>
                      <a:r>
                        <a:rPr lang="en-IN" sz="2000" dirty="0"/>
                        <a:t>)</a:t>
                      </a:r>
                    </a:p>
                    <a:p>
                      <a:pPr>
                        <a:buNone/>
                      </a:pPr>
                      <a:endParaRPr lang="en-IN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4941352"/>
                  </a:ext>
                </a:extLst>
              </a:tr>
              <a:tr h="7185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/>
                        <a:t>Relationship-heavy</a:t>
                      </a:r>
                      <a:endParaRPr lang="en-IN" sz="2000" dirty="0"/>
                    </a:p>
                    <a:p>
                      <a:pPr>
                        <a:buNone/>
                      </a:pP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/>
                        <a:t>Graph DB (Neo4j, Neptune)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3446654"/>
                  </a:ext>
                </a:extLst>
              </a:tr>
              <a:tr h="7185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/>
                        <a:t>Analytical workloads</a:t>
                      </a:r>
                      <a:endParaRPr lang="en-IN" sz="2000" dirty="0"/>
                    </a:p>
                    <a:p>
                      <a:pPr>
                        <a:buNone/>
                      </a:pP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Columnar DB (</a:t>
                      </a:r>
                      <a:r>
                        <a:rPr lang="en-US" sz="2000" dirty="0" err="1"/>
                        <a:t>BigQuery</a:t>
                      </a:r>
                      <a:r>
                        <a:rPr lang="en-US" sz="2000" dirty="0"/>
                        <a:t>, Snowflake)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0739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747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FF97E2-9267-50F6-4936-2437D4F95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0788C14-16D8-0AEA-6035-1F8144EC7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C4BAF04C-05FA-01F0-9477-3DF5B7CA5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Optimize for AI-Driven Performance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A249B-BA43-2952-B2E0-5A59FADAE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Automation &amp; Self-Tuning</a:t>
            </a:r>
          </a:p>
          <a:p>
            <a:pPr lvl="1"/>
            <a:r>
              <a:rPr lang="en-IN" b="1" dirty="0">
                <a:solidFill>
                  <a:srgbClr val="00B050"/>
                </a:solidFill>
              </a:rPr>
              <a:t>Aurora &amp; Snowflake: </a:t>
            </a:r>
            <a:r>
              <a:rPr lang="en-IN" b="1" dirty="0">
                <a:solidFill>
                  <a:srgbClr val="002060"/>
                </a:solidFill>
              </a:rPr>
              <a:t>Auto-scaling, auto-indexing, and workload-aware optimization</a:t>
            </a:r>
          </a:p>
          <a:p>
            <a:pPr lvl="1"/>
            <a:r>
              <a:rPr lang="en-IN" b="1" dirty="0">
                <a:solidFill>
                  <a:srgbClr val="00B050"/>
                </a:solidFill>
              </a:rPr>
              <a:t>AI-enhanced RDBMS: </a:t>
            </a:r>
            <a:r>
              <a:rPr lang="en-IN" b="1" dirty="0">
                <a:solidFill>
                  <a:srgbClr val="002060"/>
                </a:solidFill>
              </a:rPr>
              <a:t>Use tools like Oracle Autonomous DB or SQL Server Intelligent Query Processing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Predictive Analytics Integration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00B050"/>
                </a:solidFill>
              </a:rPr>
              <a:t>Vector search </a:t>
            </a:r>
            <a:r>
              <a:rPr lang="en-IN" sz="2400" b="1" dirty="0">
                <a:solidFill>
                  <a:srgbClr val="002060"/>
                </a:solidFill>
              </a:rPr>
              <a:t>(e.g., Pinecone, Weaviate for embeddings)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00B050"/>
                </a:solidFill>
              </a:rPr>
              <a:t>ML model hosting </a:t>
            </a:r>
            <a:r>
              <a:rPr lang="en-IN" sz="2400" b="1" dirty="0">
                <a:solidFill>
                  <a:srgbClr val="002060"/>
                </a:solidFill>
              </a:rPr>
              <a:t>(e.g., </a:t>
            </a:r>
            <a:r>
              <a:rPr lang="en-IN" sz="2400" b="1" dirty="0" err="1">
                <a:solidFill>
                  <a:srgbClr val="002060"/>
                </a:solidFill>
              </a:rPr>
              <a:t>BigQuery</a:t>
            </a:r>
            <a:r>
              <a:rPr lang="en-IN" sz="2400" b="1" dirty="0">
                <a:solidFill>
                  <a:srgbClr val="002060"/>
                </a:solidFill>
              </a:rPr>
              <a:t> ML, PostgreSQL with </a:t>
            </a:r>
            <a:r>
              <a:rPr lang="en-IN" sz="2400" b="1" dirty="0" err="1">
                <a:solidFill>
                  <a:srgbClr val="002060"/>
                </a:solidFill>
              </a:rPr>
              <a:t>pgvector</a:t>
            </a:r>
            <a:r>
              <a:rPr lang="en-IN" sz="2400" b="1" dirty="0">
                <a:solidFill>
                  <a:srgbClr val="002060"/>
                </a:solidFill>
              </a:rPr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3401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E0020-367A-7A16-22EA-15386A314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Evaluate Performance Trade-offs</a:t>
            </a:r>
            <a:br>
              <a:rPr lang="en-US" b="1" dirty="0">
                <a:solidFill>
                  <a:srgbClr val="002060"/>
                </a:solidFill>
              </a:rPr>
            </a:b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50911F4-758F-7C61-5FD2-CB7FB8014D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1469250"/>
              </p:ext>
            </p:extLst>
          </p:nvPr>
        </p:nvGraphicFramePr>
        <p:xfrm>
          <a:off x="838200" y="1319133"/>
          <a:ext cx="10515600" cy="37475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508948">
                  <a:extLst>
                    <a:ext uri="{9D8B030D-6E8A-4147-A177-3AD203B41FA5}">
                      <a16:colId xmlns:a16="http://schemas.microsoft.com/office/drawing/2014/main" val="3117298471"/>
                    </a:ext>
                  </a:extLst>
                </a:gridCol>
                <a:gridCol w="7006652">
                  <a:extLst>
                    <a:ext uri="{9D8B030D-6E8A-4147-A177-3AD203B41FA5}">
                      <a16:colId xmlns:a16="http://schemas.microsoft.com/office/drawing/2014/main" val="119087357"/>
                    </a:ext>
                  </a:extLst>
                </a:gridCol>
              </a:tblGrid>
              <a:tr h="624590">
                <a:tc>
                  <a:txBody>
                    <a:bodyPr/>
                    <a:lstStyle/>
                    <a:p>
                      <a:r>
                        <a:rPr lang="en-IN" sz="2000" dirty="0"/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Considerations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150037"/>
                  </a:ext>
                </a:extLst>
              </a:tr>
              <a:tr h="624590">
                <a:tc>
                  <a:txBody>
                    <a:bodyPr/>
                    <a:lstStyle/>
                    <a:p>
                      <a:r>
                        <a:rPr lang="en-IN" sz="2000" b="1" dirty="0"/>
                        <a:t>Latency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In-memory DBs (Redis) for sub-</a:t>
                      </a:r>
                      <a:r>
                        <a:rPr lang="en-US" sz="2000" dirty="0" err="1"/>
                        <a:t>ms</a:t>
                      </a:r>
                      <a:r>
                        <a:rPr lang="en-US" sz="2000" dirty="0"/>
                        <a:t> response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23201"/>
                  </a:ext>
                </a:extLst>
              </a:tr>
              <a:tr h="624590">
                <a:tc>
                  <a:txBody>
                    <a:bodyPr/>
                    <a:lstStyle/>
                    <a:p>
                      <a:r>
                        <a:rPr lang="en-IN" sz="2000" b="1" dirty="0"/>
                        <a:t>Throughput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Columnar DBs for bulk analytics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730940"/>
                  </a:ext>
                </a:extLst>
              </a:tr>
              <a:tr h="624590">
                <a:tc>
                  <a:txBody>
                    <a:bodyPr/>
                    <a:lstStyle/>
                    <a:p>
                      <a:r>
                        <a:rPr lang="en-IN" sz="2000" b="1" dirty="0"/>
                        <a:t>Consistency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RDBMS for ACID; NoSQL for eventual consistency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453341"/>
                  </a:ext>
                </a:extLst>
              </a:tr>
              <a:tr h="624590">
                <a:tc>
                  <a:txBody>
                    <a:bodyPr/>
                    <a:lstStyle/>
                    <a:p>
                      <a:r>
                        <a:rPr lang="en-IN" sz="2000" b="1" dirty="0"/>
                        <a:t>Scalability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NoSQL and cloud-native DBs scale horizontally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021851"/>
                  </a:ext>
                </a:extLst>
              </a:tr>
              <a:tr h="624590">
                <a:tc>
                  <a:txBody>
                    <a:bodyPr/>
                    <a:lstStyle/>
                    <a:p>
                      <a:r>
                        <a:rPr lang="en-IN" sz="2000" b="1" dirty="0"/>
                        <a:t>Availability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Multi-region replication, failover 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925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9374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C889F8-ED8D-5DFF-1608-1D94E3AD3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40658-8A22-AFFE-1CC5-8CC9A2098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Use AI Tools to Assist in Selection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1FC320-82CC-A142-26C7-F167A7E90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AI-powered DBAs can leverage tools like:</a:t>
            </a:r>
          </a:p>
          <a:p>
            <a:r>
              <a:rPr lang="en-IN" b="1" dirty="0">
                <a:solidFill>
                  <a:srgbClr val="00B050"/>
                </a:solidFill>
              </a:rPr>
              <a:t>Query workload analysers</a:t>
            </a:r>
            <a:r>
              <a:rPr lang="en-IN" dirty="0">
                <a:solidFill>
                  <a:srgbClr val="00B050"/>
                </a:solidFill>
              </a:rPr>
              <a:t>: </a:t>
            </a:r>
            <a:r>
              <a:rPr lang="en-IN" b="1" dirty="0">
                <a:solidFill>
                  <a:srgbClr val="002060"/>
                </a:solidFill>
              </a:rPr>
              <a:t>Identify bottlenecks and suggest schema changes</a:t>
            </a:r>
          </a:p>
          <a:p>
            <a:r>
              <a:rPr lang="en-IN" b="1" dirty="0">
                <a:solidFill>
                  <a:srgbClr val="00B050"/>
                </a:solidFill>
              </a:rPr>
              <a:t>Data profiling engines</a:t>
            </a:r>
            <a:r>
              <a:rPr lang="en-IN" dirty="0">
                <a:solidFill>
                  <a:srgbClr val="00B050"/>
                </a:solidFill>
              </a:rPr>
              <a:t>: </a:t>
            </a:r>
            <a:r>
              <a:rPr lang="en-IN" b="1" dirty="0">
                <a:solidFill>
                  <a:srgbClr val="002060"/>
                </a:solidFill>
              </a:rPr>
              <a:t>Classify data types and recommend storage models</a:t>
            </a:r>
          </a:p>
          <a:p>
            <a:r>
              <a:rPr lang="en-IN" b="1" dirty="0">
                <a:solidFill>
                  <a:srgbClr val="00B050"/>
                </a:solidFill>
              </a:rPr>
              <a:t>AI-based migration advisors</a:t>
            </a:r>
            <a:r>
              <a:rPr lang="en-IN" dirty="0">
                <a:solidFill>
                  <a:srgbClr val="00B050"/>
                </a:solidFill>
              </a:rPr>
              <a:t>: </a:t>
            </a:r>
            <a:r>
              <a:rPr lang="en-IN" b="1" dirty="0">
                <a:solidFill>
                  <a:srgbClr val="002060"/>
                </a:solidFill>
              </a:rPr>
              <a:t>Suggest optimal DB types during cloud migration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0460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1814</TotalTime>
  <Words>418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Strategic Database Selection: Matching Types with Analysis Needs</vt:lpstr>
      <vt:lpstr>Agenda</vt:lpstr>
      <vt:lpstr>Method to Select the Right Database </vt:lpstr>
      <vt:lpstr>        The Use Case and Analysis Requirements        </vt:lpstr>
      <vt:lpstr>       Data Characteristics to Database Types       </vt:lpstr>
      <vt:lpstr>           Optimize for AI-Driven Performance          </vt:lpstr>
      <vt:lpstr>Evaluate Performance Trade-offs </vt:lpstr>
      <vt:lpstr> Use AI Tools to Assist in Selection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4</cp:revision>
  <dcterms:created xsi:type="dcterms:W3CDTF">2025-07-24T12:12:41Z</dcterms:created>
  <dcterms:modified xsi:type="dcterms:W3CDTF">2025-08-08T10:36:39Z</dcterms:modified>
</cp:coreProperties>
</file>