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2" r:id="rId5"/>
    <p:sldId id="269" r:id="rId6"/>
    <p:sldId id="270" r:id="rId7"/>
    <p:sldId id="271" r:id="rId8"/>
    <p:sldId id="272" r:id="rId9"/>
    <p:sldId id="273" r:id="rId10"/>
    <p:sldId id="27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312D6D30-57AF-43C9-9C85-89C90E67E316}"/>
    <pc:docChg chg="undo custSel addSld modSld">
      <pc:chgData name="Krishna Kant Dubey" userId="cd28fa1e1902c48d" providerId="LiveId" clId="{312D6D30-57AF-43C9-9C85-89C90E67E316}" dt="2025-08-07T14:21:00.262" v="795" actId="207"/>
      <pc:docMkLst>
        <pc:docMk/>
      </pc:docMkLst>
      <pc:sldChg chg="modSp">
        <pc:chgData name="Krishna Kant Dubey" userId="cd28fa1e1902c48d" providerId="LiveId" clId="{312D6D30-57AF-43C9-9C85-89C90E67E316}" dt="2025-08-07T06:34:38.130" v="300"/>
        <pc:sldMkLst>
          <pc:docMk/>
          <pc:sldMk cId="2381247086" sldId="257"/>
        </pc:sldMkLst>
        <pc:spChg chg="mod">
          <ac:chgData name="Krishna Kant Dubey" userId="cd28fa1e1902c48d" providerId="LiveId" clId="{312D6D30-57AF-43C9-9C85-89C90E67E316}" dt="2025-08-07T06:34:38.130" v="300"/>
          <ac:spMkLst>
            <pc:docMk/>
            <pc:sldMk cId="2381247086" sldId="257"/>
            <ac:spMk id="2" creationId="{83407EC1-0E90-4D24-DB32-A9F0727E03CD}"/>
          </ac:spMkLst>
        </pc:spChg>
      </pc:sldChg>
      <pc:sldChg chg="modSp mod">
        <pc:chgData name="Krishna Kant Dubey" userId="cd28fa1e1902c48d" providerId="LiveId" clId="{312D6D30-57AF-43C9-9C85-89C90E67E316}" dt="2025-08-07T14:21:00.262" v="795" actId="207"/>
        <pc:sldMkLst>
          <pc:docMk/>
          <pc:sldMk cId="2701513036" sldId="259"/>
        </pc:sldMkLst>
        <pc:spChg chg="mod">
          <ac:chgData name="Krishna Kant Dubey" userId="cd28fa1e1902c48d" providerId="LiveId" clId="{312D6D30-57AF-43C9-9C85-89C90E67E316}" dt="2025-08-07T14:21:00.262" v="795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312D6D30-57AF-43C9-9C85-89C90E67E316}" dt="2025-08-07T06:35:55.022" v="306" actId="12385"/>
        <pc:sldMkLst>
          <pc:docMk/>
          <pc:sldMk cId="1248854694" sldId="262"/>
        </pc:sldMkLst>
        <pc:graphicFrameChg chg="mod modGraphic">
          <ac:chgData name="Krishna Kant Dubey" userId="cd28fa1e1902c48d" providerId="LiveId" clId="{312D6D30-57AF-43C9-9C85-89C90E67E316}" dt="2025-08-07T06:35:55.022" v="306" actId="12385"/>
          <ac:graphicFrameMkLst>
            <pc:docMk/>
            <pc:sldMk cId="1248854694" sldId="262"/>
            <ac:graphicFrameMk id="2" creationId="{80201C01-5AD5-AF0C-2101-35B592245BE9}"/>
          </ac:graphicFrameMkLst>
        </pc:graphicFrameChg>
      </pc:sldChg>
      <pc:sldChg chg="modSp mod">
        <pc:chgData name="Krishna Kant Dubey" userId="cd28fa1e1902c48d" providerId="LiveId" clId="{312D6D30-57AF-43C9-9C85-89C90E67E316}" dt="2025-08-07T06:37:47.888" v="346" actId="20577"/>
        <pc:sldMkLst>
          <pc:docMk/>
          <pc:sldMk cId="2845759443" sldId="269"/>
        </pc:sldMkLst>
        <pc:spChg chg="mod">
          <ac:chgData name="Krishna Kant Dubey" userId="cd28fa1e1902c48d" providerId="LiveId" clId="{312D6D30-57AF-43C9-9C85-89C90E67E316}" dt="2025-08-07T06:37:47.888" v="346" actId="20577"/>
          <ac:spMkLst>
            <pc:docMk/>
            <pc:sldMk cId="2845759443" sldId="269"/>
            <ac:spMk id="12" creationId="{2C0D793E-79D8-B1E2-A0EB-CE17FD2BD35B}"/>
          </ac:spMkLst>
        </pc:spChg>
        <pc:graphicFrameChg chg="mod modGraphic">
          <ac:chgData name="Krishna Kant Dubey" userId="cd28fa1e1902c48d" providerId="LiveId" clId="{312D6D30-57AF-43C9-9C85-89C90E67E316}" dt="2025-08-07T06:37:24.238" v="309" actId="14734"/>
          <ac:graphicFrameMkLst>
            <pc:docMk/>
            <pc:sldMk cId="2845759443" sldId="269"/>
            <ac:graphicFrameMk id="2" creationId="{A4477F0F-89A3-9109-FC3E-AAD553BA3A58}"/>
          </ac:graphicFrameMkLst>
        </pc:graphicFrameChg>
      </pc:sldChg>
      <pc:sldChg chg="addSp delSp modSp add mod">
        <pc:chgData name="Krishna Kant Dubey" userId="cd28fa1e1902c48d" providerId="LiveId" clId="{312D6D30-57AF-43C9-9C85-89C90E67E316}" dt="2025-08-07T06:40:27.500" v="377" actId="113"/>
        <pc:sldMkLst>
          <pc:docMk/>
          <pc:sldMk cId="1273818329" sldId="270"/>
        </pc:sldMkLst>
        <pc:spChg chg="add mod">
          <ac:chgData name="Krishna Kant Dubey" userId="cd28fa1e1902c48d" providerId="LiveId" clId="{312D6D30-57AF-43C9-9C85-89C90E67E316}" dt="2025-08-07T06:40:27.500" v="377" actId="113"/>
          <ac:spMkLst>
            <pc:docMk/>
            <pc:sldMk cId="1273818329" sldId="270"/>
            <ac:spMk id="4" creationId="{C84C304B-7014-9B0B-FACA-115CD678CCDE}"/>
          </ac:spMkLst>
        </pc:spChg>
        <pc:spChg chg="mod">
          <ac:chgData name="Krishna Kant Dubey" userId="cd28fa1e1902c48d" providerId="LiveId" clId="{312D6D30-57AF-43C9-9C85-89C90E67E316}" dt="2025-08-07T06:39:08.182" v="367" actId="20577"/>
          <ac:spMkLst>
            <pc:docMk/>
            <pc:sldMk cId="1273818329" sldId="270"/>
            <ac:spMk id="12" creationId="{578ABED4-30FE-438A-8079-151FCDBDBC01}"/>
          </ac:spMkLst>
        </pc:spChg>
        <pc:graphicFrameChg chg="del">
          <ac:chgData name="Krishna Kant Dubey" userId="cd28fa1e1902c48d" providerId="LiveId" clId="{312D6D30-57AF-43C9-9C85-89C90E67E316}" dt="2025-08-07T06:38:57.241" v="349" actId="478"/>
          <ac:graphicFrameMkLst>
            <pc:docMk/>
            <pc:sldMk cId="1273818329" sldId="270"/>
            <ac:graphicFrameMk id="2" creationId="{3EE7D820-A90E-D8D7-CBB5-A07F46D0F925}"/>
          </ac:graphicFrameMkLst>
        </pc:graphicFrameChg>
      </pc:sldChg>
      <pc:sldChg chg="addSp delSp modSp add mod">
        <pc:chgData name="Krishna Kant Dubey" userId="cd28fa1e1902c48d" providerId="LiveId" clId="{312D6D30-57AF-43C9-9C85-89C90E67E316}" dt="2025-08-07T06:47:51.081" v="523" actId="207"/>
        <pc:sldMkLst>
          <pc:docMk/>
          <pc:sldMk cId="142668832" sldId="271"/>
        </pc:sldMkLst>
        <pc:spChg chg="add mod">
          <ac:chgData name="Krishna Kant Dubey" userId="cd28fa1e1902c48d" providerId="LiveId" clId="{312D6D30-57AF-43C9-9C85-89C90E67E316}" dt="2025-08-07T06:45:15.552" v="394"/>
          <ac:spMkLst>
            <pc:docMk/>
            <pc:sldMk cId="142668832" sldId="271"/>
            <ac:spMk id="2" creationId="{9576B5E3-D842-2E2D-047D-A66D34D0C964}"/>
          </ac:spMkLst>
        </pc:spChg>
        <pc:spChg chg="add del mod">
          <ac:chgData name="Krishna Kant Dubey" userId="cd28fa1e1902c48d" providerId="LiveId" clId="{312D6D30-57AF-43C9-9C85-89C90E67E316}" dt="2025-08-07T06:47:44.102" v="522" actId="113"/>
          <ac:spMkLst>
            <pc:docMk/>
            <pc:sldMk cId="142668832" sldId="271"/>
            <ac:spMk id="4" creationId="{71AB75E2-7D6C-0323-E91B-F5CFDB048173}"/>
          </ac:spMkLst>
        </pc:spChg>
        <pc:spChg chg="mod">
          <ac:chgData name="Krishna Kant Dubey" userId="cd28fa1e1902c48d" providerId="LiveId" clId="{312D6D30-57AF-43C9-9C85-89C90E67E316}" dt="2025-08-07T06:47:51.081" v="523" actId="207"/>
          <ac:spMkLst>
            <pc:docMk/>
            <pc:sldMk cId="142668832" sldId="271"/>
            <ac:spMk id="12" creationId="{02784C6F-2439-9542-8E9E-9180BBB22A46}"/>
          </ac:spMkLst>
        </pc:spChg>
      </pc:sldChg>
      <pc:sldChg chg="modSp add mod">
        <pc:chgData name="Krishna Kant Dubey" userId="cd28fa1e1902c48d" providerId="LiveId" clId="{312D6D30-57AF-43C9-9C85-89C90E67E316}" dt="2025-08-07T06:51:32.100" v="650" actId="207"/>
        <pc:sldMkLst>
          <pc:docMk/>
          <pc:sldMk cId="2354731926" sldId="272"/>
        </pc:sldMkLst>
        <pc:spChg chg="mod">
          <ac:chgData name="Krishna Kant Dubey" userId="cd28fa1e1902c48d" providerId="LiveId" clId="{312D6D30-57AF-43C9-9C85-89C90E67E316}" dt="2025-08-07T06:51:32.100" v="650" actId="207"/>
          <ac:spMkLst>
            <pc:docMk/>
            <pc:sldMk cId="2354731926" sldId="272"/>
            <ac:spMk id="4" creationId="{8A5730C0-ABD2-CFD8-4A1A-5DC789DAB606}"/>
          </ac:spMkLst>
        </pc:spChg>
        <pc:spChg chg="mod">
          <ac:chgData name="Krishna Kant Dubey" userId="cd28fa1e1902c48d" providerId="LiveId" clId="{312D6D30-57AF-43C9-9C85-89C90E67E316}" dt="2025-08-07T06:48:24.326" v="527" actId="207"/>
          <ac:spMkLst>
            <pc:docMk/>
            <pc:sldMk cId="2354731926" sldId="272"/>
            <ac:spMk id="12" creationId="{77C883E4-CE7F-272D-0D34-6A7E06B9FDCF}"/>
          </ac:spMkLst>
        </pc:spChg>
      </pc:sldChg>
      <pc:sldChg chg="modSp add mod">
        <pc:chgData name="Krishna Kant Dubey" userId="cd28fa1e1902c48d" providerId="LiveId" clId="{312D6D30-57AF-43C9-9C85-89C90E67E316}" dt="2025-08-07T07:05:26.590" v="793" actId="108"/>
        <pc:sldMkLst>
          <pc:docMk/>
          <pc:sldMk cId="954516412" sldId="273"/>
        </pc:sldMkLst>
        <pc:spChg chg="mod">
          <ac:chgData name="Krishna Kant Dubey" userId="cd28fa1e1902c48d" providerId="LiveId" clId="{312D6D30-57AF-43C9-9C85-89C90E67E316}" dt="2025-08-07T07:05:26.590" v="793" actId="108"/>
          <ac:spMkLst>
            <pc:docMk/>
            <pc:sldMk cId="954516412" sldId="273"/>
            <ac:spMk id="4" creationId="{848DF167-FAA2-611B-5A0A-BAF6D8D17DD6}"/>
          </ac:spMkLst>
        </pc:spChg>
        <pc:spChg chg="mod">
          <ac:chgData name="Krishna Kant Dubey" userId="cd28fa1e1902c48d" providerId="LiveId" clId="{312D6D30-57AF-43C9-9C85-89C90E67E316}" dt="2025-08-07T06:52:20.044" v="655" actId="207"/>
          <ac:spMkLst>
            <pc:docMk/>
            <pc:sldMk cId="954516412" sldId="273"/>
            <ac:spMk id="12" creationId="{F795C803-2CE3-5B02-0C47-BB403C8E8DF7}"/>
          </ac:spMkLst>
        </pc:spChg>
      </pc:sldChg>
      <pc:sldChg chg="modSp add mod">
        <pc:chgData name="Krishna Kant Dubey" userId="cd28fa1e1902c48d" providerId="LiveId" clId="{312D6D30-57AF-43C9-9C85-89C90E67E316}" dt="2025-08-07T07:02:37.169" v="773" actId="20577"/>
        <pc:sldMkLst>
          <pc:docMk/>
          <pc:sldMk cId="1994194700" sldId="274"/>
        </pc:sldMkLst>
        <pc:spChg chg="mod">
          <ac:chgData name="Krishna Kant Dubey" userId="cd28fa1e1902c48d" providerId="LiveId" clId="{312D6D30-57AF-43C9-9C85-89C90E67E316}" dt="2025-08-07T07:02:37.169" v="773" actId="20577"/>
          <ac:spMkLst>
            <pc:docMk/>
            <pc:sldMk cId="1994194700" sldId="274"/>
            <ac:spMk id="4" creationId="{AF73150D-FA09-0AF0-CC44-4F6C2A5FB126}"/>
          </ac:spMkLst>
        </pc:spChg>
        <pc:spChg chg="mod">
          <ac:chgData name="Krishna Kant Dubey" userId="cd28fa1e1902c48d" providerId="LiveId" clId="{312D6D30-57AF-43C9-9C85-89C90E67E316}" dt="2025-08-07T07:01:23.669" v="726" actId="207"/>
          <ac:spMkLst>
            <pc:docMk/>
            <pc:sldMk cId="1994194700" sldId="274"/>
            <ac:spMk id="12" creationId="{D3FC034A-92DE-D3CE-7083-1D43B5484A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09418-A232-92FF-B6B2-2431ECB95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34A70D0-48EC-5F80-E8A6-C365F729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FC034A-92DE-D3CE-7083-1D43B548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Graph Databases (Neo4j)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3150D-FA09-0AF0-CC44-4F6C2A5FB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573"/>
            <a:ext cx="10515600" cy="400338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Cypher Query Language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MATCH(n)-&gt;[r]-&gt;(m) RETURN </a:t>
            </a:r>
            <a:r>
              <a:rPr lang="en-IN" b="1" dirty="0" err="1">
                <a:solidFill>
                  <a:srgbClr val="002060"/>
                </a:solidFill>
              </a:rPr>
              <a:t>n,r,m</a:t>
            </a:r>
            <a:endParaRPr lang="en-IN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lvl="1"/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9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Mastering Database Queries: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  Functions and Methods Unveiled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4900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817"/>
            <a:ext cx="10515600" cy="4628146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Identify different functions and methods to query SQL/NoSQL databases, gaining proficiency in extracting and manipulating data efficiently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B050"/>
                </a:solidFill>
              </a:rPr>
              <a:t>SQL Databases </a:t>
            </a:r>
            <a:r>
              <a:rPr lang="en-IN" b="1" dirty="0">
                <a:solidFill>
                  <a:srgbClr val="FF0000"/>
                </a:solidFill>
              </a:rPr>
              <a:t>(e.g., MySQL, PostgreSQL)</a:t>
            </a:r>
          </a:p>
          <a:p>
            <a:r>
              <a:rPr lang="en-IN" b="1" dirty="0">
                <a:solidFill>
                  <a:srgbClr val="00B050"/>
                </a:solidFill>
              </a:rPr>
              <a:t>NoSQL Databases </a:t>
            </a:r>
            <a:r>
              <a:rPr lang="en-IN" b="1" dirty="0">
                <a:solidFill>
                  <a:srgbClr val="FF0000"/>
                </a:solidFill>
              </a:rPr>
              <a:t>(e.g., MongoDB, Redis, Cassandra)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SQL Databases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0201C01-5AD5-AF0C-2101-35B592245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14189"/>
              </p:ext>
            </p:extLst>
          </p:nvPr>
        </p:nvGraphicFramePr>
        <p:xfrm>
          <a:off x="838200" y="1825625"/>
          <a:ext cx="10515600" cy="345607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99872">
                  <a:extLst>
                    <a:ext uri="{9D8B030D-6E8A-4147-A177-3AD203B41FA5}">
                      <a16:colId xmlns:a16="http://schemas.microsoft.com/office/drawing/2014/main" val="3291368830"/>
                    </a:ext>
                  </a:extLst>
                </a:gridCol>
                <a:gridCol w="8415728">
                  <a:extLst>
                    <a:ext uri="{9D8B030D-6E8A-4147-A177-3AD203B41FA5}">
                      <a16:colId xmlns:a16="http://schemas.microsoft.com/office/drawing/2014/main" val="375290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800" b="1" kern="1200" dirty="0">
                          <a:solidFill>
                            <a:schemeClr val="bg1"/>
                          </a:solidFill>
                        </a:rPr>
                        <a:t>Purpose</a:t>
                      </a:r>
                      <a:endParaRPr lang="en-IN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kern="1200" dirty="0">
                          <a:solidFill>
                            <a:schemeClr val="bg1"/>
                          </a:solidFill>
                        </a:rPr>
                        <a:t>SQL Syntax Examples</a:t>
                      </a:r>
                      <a:endParaRPr lang="en-IN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55239"/>
                  </a:ext>
                </a:extLst>
              </a:tr>
              <a:tr h="463956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Select Data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SELECT * FROM Users WHERE age&gt;30;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Join Tables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SELECT u.name, </a:t>
                      </a:r>
                      <a:r>
                        <a:rPr lang="en-IN" sz="2000" kern="1200" dirty="0" err="1">
                          <a:solidFill>
                            <a:schemeClr val="dk1"/>
                          </a:solidFill>
                        </a:rPr>
                        <a:t>o.amount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 FROM Users u join Orders o 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6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GROUP BY, HAVING: Aggregation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SELECT department, AVG(salary)FROM employees GROUP BY department HAVING AVG(salary) &gt; 70000;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1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WITH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recent_sales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 AS (  SELECT * FROM sales WHERE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sale_date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 &gt; '2025-08-01')SELECT * FROM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</a:rPr>
                        <a:t>recent_sales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</a:rPr>
                        <a:t> WHERE amount &gt; 1000;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9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8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EA1E-0FA8-B8C8-9A0E-0FAC7DEDA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BF7D3A-8BA8-D7C3-DBC2-25232A13C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C0D793E-79D8-B1E2-A0EB-CE17FD2B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Advanced SQL Functions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477F0F-89A3-9109-FC3E-AAD553BA3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063339"/>
              </p:ext>
            </p:extLst>
          </p:nvPr>
        </p:nvGraphicFramePr>
        <p:xfrm>
          <a:off x="838200" y="1825625"/>
          <a:ext cx="10515600" cy="2499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49577">
                  <a:extLst>
                    <a:ext uri="{9D8B030D-6E8A-4147-A177-3AD203B41FA5}">
                      <a16:colId xmlns:a16="http://schemas.microsoft.com/office/drawing/2014/main" val="3291368830"/>
                    </a:ext>
                  </a:extLst>
                </a:gridCol>
                <a:gridCol w="3448141">
                  <a:extLst>
                    <a:ext uri="{9D8B030D-6E8A-4147-A177-3AD203B41FA5}">
                      <a16:colId xmlns:a16="http://schemas.microsoft.com/office/drawing/2014/main" val="3752908970"/>
                    </a:ext>
                  </a:extLst>
                </a:gridCol>
                <a:gridCol w="4517882">
                  <a:extLst>
                    <a:ext uri="{9D8B030D-6E8A-4147-A177-3AD203B41FA5}">
                      <a16:colId xmlns:a16="http://schemas.microsoft.com/office/drawing/2014/main" val="2767000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b="1" kern="1200" dirty="0">
                          <a:solidFill>
                            <a:schemeClr val="bg1"/>
                          </a:solidFill>
                        </a:rPr>
                        <a:t>Function Type</a:t>
                      </a:r>
                      <a:endParaRPr lang="en-IN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b="1" kern="1200" dirty="0">
                          <a:solidFill>
                            <a:schemeClr val="bg1"/>
                          </a:solidFill>
                        </a:rPr>
                        <a:t>Examples</a:t>
                      </a:r>
                      <a:endParaRPr lang="en-IN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800" b="1" kern="1200" dirty="0" err="1">
                          <a:solidFill>
                            <a:schemeClr val="bg1"/>
                          </a:solidFill>
                        </a:rPr>
                        <a:t>UseCase</a:t>
                      </a:r>
                      <a:endParaRPr lang="en-IN" sz="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5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Aggregate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SUM(),AVG(),COUNT()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Summarise Data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Window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ROW_NUMBER(),RANK()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 err="1">
                          <a:solidFill>
                            <a:schemeClr val="dk1"/>
                          </a:solidFill>
                        </a:rPr>
                        <a:t>Analyze</a:t>
                      </a:r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 data across partitions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06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String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CONCATE(),SUBSTRING()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Manipulate Text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1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Date/Time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NOW(),DATE_TRUNC()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Handle Timestamps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79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Conditional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CASE,COALESCE()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dk1"/>
                          </a:solidFill>
                        </a:rPr>
                        <a:t>Add logic to queries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580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75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B7249-E985-C1D0-6D23-14DDB77E2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ED6EBDC-A456-602D-11F6-98391A40D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78ABED4-30FE-438A-8079-151FCDBDB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No SQL Databases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C304B-7014-9B0B-FACA-115CD678C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Document Stores (MongoDB, Couchbase)</a:t>
            </a:r>
          </a:p>
          <a:p>
            <a:r>
              <a:rPr lang="en-IN" b="1" dirty="0">
                <a:solidFill>
                  <a:srgbClr val="002060"/>
                </a:solidFill>
              </a:rPr>
              <a:t>Key-Value Stores (Redis, DynamoDB)</a:t>
            </a:r>
          </a:p>
          <a:p>
            <a:r>
              <a:rPr lang="en-IN" b="1" dirty="0">
                <a:solidFill>
                  <a:srgbClr val="002060"/>
                </a:solidFill>
              </a:rPr>
              <a:t>Columnar Stores (Cassandra, HBase)</a:t>
            </a:r>
          </a:p>
          <a:p>
            <a:r>
              <a:rPr lang="en-IN" b="1" dirty="0">
                <a:solidFill>
                  <a:srgbClr val="002060"/>
                </a:solidFill>
              </a:rPr>
              <a:t>Graph Databases (Neo4j)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81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77D64-6DCE-055F-D22F-3D64F8D0D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9A3DF5-30B5-886C-4175-4B17938F7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2784C6F-2439-9542-8E9E-9180BBB22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Document Stores (MongoDB, Couchbase)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B75E2-7D6C-0323-E91B-F5CFDB04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573"/>
            <a:ext cx="10515600" cy="400338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{field:{$</a:t>
            </a:r>
            <a:r>
              <a:rPr lang="en-IN" b="1" dirty="0" err="1">
                <a:solidFill>
                  <a:srgbClr val="002060"/>
                </a:solidFill>
              </a:rPr>
              <a:t>eq:value</a:t>
            </a:r>
            <a:r>
              <a:rPr lang="en-IN" b="1" dirty="0">
                <a:solidFill>
                  <a:srgbClr val="002060"/>
                </a:solidFill>
              </a:rPr>
              <a:t>}},{$in:[…]},{$regex:/pattern/}</a:t>
            </a:r>
          </a:p>
          <a:p>
            <a:r>
              <a:rPr lang="en-IN" b="1" dirty="0">
                <a:solidFill>
                  <a:srgbClr val="002060"/>
                </a:solidFill>
              </a:rPr>
              <a:t>Aggregation pipeline-$match, $group, $</a:t>
            </a:r>
            <a:r>
              <a:rPr lang="en-IN" b="1" dirty="0" err="1">
                <a:solidFill>
                  <a:srgbClr val="002060"/>
                </a:solidFill>
              </a:rPr>
              <a:t>project,$sort,$limit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27539-9DA9-31AE-CD07-0895DD6C3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49CF70-3A8F-2205-2825-A7ABA5D8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7C883E4-CE7F-272D-0D34-6A7E06B9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Key-Value Stores (Redis, DynamoDB)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730C0-ABD2-CFD8-4A1A-5DC789DAB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573"/>
            <a:ext cx="10515600" cy="400338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Redis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GET, SET, SCAN, HGETALL</a:t>
            </a:r>
          </a:p>
          <a:p>
            <a:pPr marL="457200" lvl="1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DynamoDB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Query, Scan, </a:t>
            </a:r>
            <a:r>
              <a:rPr lang="en-IN" b="1" dirty="0" err="1">
                <a:solidFill>
                  <a:srgbClr val="002060"/>
                </a:solidFill>
              </a:rPr>
              <a:t>Getitem</a:t>
            </a:r>
            <a:r>
              <a:rPr lang="en-IN" b="1" dirty="0">
                <a:solidFill>
                  <a:srgbClr val="002060"/>
                </a:solidFill>
              </a:rPr>
              <a:t>, </a:t>
            </a:r>
            <a:r>
              <a:rPr lang="en-IN" b="1" dirty="0" err="1">
                <a:solidFill>
                  <a:srgbClr val="002060"/>
                </a:solidFill>
              </a:rPr>
              <a:t>Putitem</a:t>
            </a:r>
            <a:endParaRPr lang="en-IN" b="1" dirty="0">
              <a:solidFill>
                <a:srgbClr val="002060"/>
              </a:solidFill>
            </a:endParaRPr>
          </a:p>
          <a:p>
            <a:pPr lvl="1"/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3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3FA86-782A-23C2-6A9B-6E1A03EC8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849D2E-2E00-AE29-CD13-FC9D8D9F0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795C803-2CE3-5B02-0C47-BB403C8E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Columnar Stores (Cassandra, HBase)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DF167-FAA2-611B-5A0A-BAF6D8D1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573"/>
            <a:ext cx="10515600" cy="4003389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Cassandra Query Language</a:t>
            </a:r>
          </a:p>
          <a:p>
            <a:pPr marL="457200" lvl="1" indent="0">
              <a:buNone/>
            </a:pPr>
            <a:r>
              <a:rPr lang="en-IN" b="1" dirty="0">
                <a:solidFill>
                  <a:srgbClr val="002060"/>
                </a:solidFill>
              </a:rPr>
              <a:t>SELECT, INSERT, UPDATE, DELETE</a:t>
            </a:r>
          </a:p>
          <a:p>
            <a:pPr lvl="1"/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Hbase</a:t>
            </a:r>
            <a:endParaRPr lang="en-IN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hbase</a:t>
            </a:r>
            <a:r>
              <a:rPr lang="en-US" b="1" dirty="0">
                <a:solidFill>
                  <a:srgbClr val="002060"/>
                </a:solidFill>
              </a:rPr>
              <a:t>&gt; scan '</a:t>
            </a:r>
            <a:r>
              <a:rPr lang="en-US" b="1" dirty="0" err="1">
                <a:solidFill>
                  <a:srgbClr val="002060"/>
                </a:solidFill>
              </a:rPr>
              <a:t>table_name</a:t>
            </a:r>
            <a:r>
              <a:rPr lang="en-US" b="1" dirty="0">
                <a:solidFill>
                  <a:srgbClr val="002060"/>
                </a:solidFill>
              </a:rPr>
              <a:t>', { TIMERANGE =&gt; [</a:t>
            </a:r>
            <a:r>
              <a:rPr lang="en-US" b="1" dirty="0" err="1">
                <a:solidFill>
                  <a:srgbClr val="002060"/>
                </a:solidFill>
              </a:rPr>
              <a:t>start_timestamp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end_timestamp</a:t>
            </a:r>
            <a:r>
              <a:rPr lang="en-US" b="1" dirty="0">
                <a:solidFill>
                  <a:srgbClr val="002060"/>
                </a:solidFill>
              </a:rPr>
              <a:t>] }</a:t>
            </a:r>
            <a:endParaRPr lang="en-IN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IN" b="1" dirty="0">
              <a:solidFill>
                <a:srgbClr val="002060"/>
              </a:solidFill>
            </a:endParaRPr>
          </a:p>
          <a:p>
            <a:pPr lvl="1"/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1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</TotalTime>
  <Words>420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  Mastering Database Queries:    Functions and Methods Unveiled</vt:lpstr>
      <vt:lpstr>Agenda</vt:lpstr>
      <vt:lpstr>   SQL Databases    </vt:lpstr>
      <vt:lpstr>   Advanced SQL Functions    </vt:lpstr>
      <vt:lpstr>   No SQL Databases    </vt:lpstr>
      <vt:lpstr>    Document Stores (MongoDB, Couchbase)     </vt:lpstr>
      <vt:lpstr>     Key-Value Stores (Redis, DynamoDB)      </vt:lpstr>
      <vt:lpstr>       Columnar Stores (Cassandra, HBase)       </vt:lpstr>
      <vt:lpstr>        Graph Databases (Neo4j)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2025-08-07T14:22:12Z</dcterms:modified>
</cp:coreProperties>
</file>