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2" r:id="rId5"/>
    <p:sldId id="263" r:id="rId6"/>
    <p:sldId id="269" r:id="rId7"/>
    <p:sldId id="270" r:id="rId8"/>
    <p:sldId id="271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41743C21-B161-455F-8526-46EA76C35AAF}"/>
    <pc:docChg chg="custSel addSld delSld modSld">
      <pc:chgData name="Krishna Kant Dubey" userId="cd28fa1e1902c48d" providerId="LiveId" clId="{41743C21-B161-455F-8526-46EA76C35AAF}" dt="2025-08-07T14:20:02.630" v="64" actId="207"/>
      <pc:docMkLst>
        <pc:docMk/>
      </pc:docMkLst>
      <pc:sldChg chg="modSp mod">
        <pc:chgData name="Krishna Kant Dubey" userId="cd28fa1e1902c48d" providerId="LiveId" clId="{41743C21-B161-455F-8526-46EA76C35AAF}" dt="2025-08-07T14:05:06.422" v="4" actId="207"/>
        <pc:sldMkLst>
          <pc:docMk/>
          <pc:sldMk cId="1080327146" sldId="256"/>
        </pc:sldMkLst>
        <pc:spChg chg="mod">
          <ac:chgData name="Krishna Kant Dubey" userId="cd28fa1e1902c48d" providerId="LiveId" clId="{41743C21-B161-455F-8526-46EA76C35AAF}" dt="2025-08-07T14:05:06.422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1743C21-B161-455F-8526-46EA76C35AAF}" dt="2025-08-07T14:05:59.241" v="7" actId="207"/>
        <pc:sldMkLst>
          <pc:docMk/>
          <pc:sldMk cId="2701513036" sldId="259"/>
        </pc:sldMkLst>
        <pc:spChg chg="mod">
          <ac:chgData name="Krishna Kant Dubey" userId="cd28fa1e1902c48d" providerId="LiveId" clId="{41743C21-B161-455F-8526-46EA76C35AAF}" dt="2025-08-07T14:05:59.241" v="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1743C21-B161-455F-8526-46EA76C35AAF}" dt="2025-08-07T14:10:41.548" v="19" actId="12"/>
        <pc:sldMkLst>
          <pc:docMk/>
          <pc:sldMk cId="1248854694" sldId="262"/>
        </pc:sldMkLst>
        <pc:spChg chg="mod">
          <ac:chgData name="Krishna Kant Dubey" userId="cd28fa1e1902c48d" providerId="LiveId" clId="{41743C21-B161-455F-8526-46EA76C35AAF}" dt="2025-08-07T14:10:41.548" v="19" actId="12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41743C21-B161-455F-8526-46EA76C35AAF}" dt="2025-08-07T14:10:21.474" v="1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41743C21-B161-455F-8526-46EA76C35AAF}" dt="2025-08-07T14:17:40.159" v="50" actId="12"/>
        <pc:sldMkLst>
          <pc:docMk/>
          <pc:sldMk cId="2660052111" sldId="263"/>
        </pc:sldMkLst>
        <pc:spChg chg="mod">
          <ac:chgData name="Krishna Kant Dubey" userId="cd28fa1e1902c48d" providerId="LiveId" clId="{41743C21-B161-455F-8526-46EA76C35AAF}" dt="2025-08-07T14:17:40.159" v="50" actId="12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41743C21-B161-455F-8526-46EA76C35AAF}" dt="2025-08-07T14:11:58.885" v="22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2523703413" sldId="264"/>
        </pc:sldMkLst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1344460818" sldId="269"/>
        </pc:sldMkLst>
      </pc:sldChg>
      <pc:sldChg chg="modSp add mod">
        <pc:chgData name="Krishna Kant Dubey" userId="cd28fa1e1902c48d" providerId="LiveId" clId="{41743C21-B161-455F-8526-46EA76C35AAF}" dt="2025-08-07T14:17:48.465" v="52" actId="12"/>
        <pc:sldMkLst>
          <pc:docMk/>
          <pc:sldMk cId="2803314664" sldId="269"/>
        </pc:sldMkLst>
        <pc:spChg chg="mod">
          <ac:chgData name="Krishna Kant Dubey" userId="cd28fa1e1902c48d" providerId="LiveId" clId="{41743C21-B161-455F-8526-46EA76C35AAF}" dt="2025-08-07T14:17:48.465" v="52" actId="12"/>
          <ac:spMkLst>
            <pc:docMk/>
            <pc:sldMk cId="2803314664" sldId="269"/>
            <ac:spMk id="4" creationId="{AF791B3F-A2C6-8C64-C426-3E4B37917054}"/>
          </ac:spMkLst>
        </pc:spChg>
        <pc:spChg chg="mod">
          <ac:chgData name="Krishna Kant Dubey" userId="cd28fa1e1902c48d" providerId="LiveId" clId="{41743C21-B161-455F-8526-46EA76C35AAF}" dt="2025-08-07T14:14:13.341" v="33" actId="207"/>
          <ac:spMkLst>
            <pc:docMk/>
            <pc:sldMk cId="2803314664" sldId="269"/>
            <ac:spMk id="12" creationId="{F8F90829-1A99-1D40-2289-7682CE51381C}"/>
          </ac:spMkLst>
        </pc:spChg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1596012336" sldId="270"/>
        </pc:sldMkLst>
      </pc:sldChg>
      <pc:sldChg chg="modSp add mod">
        <pc:chgData name="Krishna Kant Dubey" userId="cd28fa1e1902c48d" providerId="LiveId" clId="{41743C21-B161-455F-8526-46EA76C35AAF}" dt="2025-08-07T14:18:10.662" v="59" actId="12"/>
        <pc:sldMkLst>
          <pc:docMk/>
          <pc:sldMk cId="3847979016" sldId="270"/>
        </pc:sldMkLst>
        <pc:spChg chg="mod">
          <ac:chgData name="Krishna Kant Dubey" userId="cd28fa1e1902c48d" providerId="LiveId" clId="{41743C21-B161-455F-8526-46EA76C35AAF}" dt="2025-08-07T14:18:10.662" v="59" actId="12"/>
          <ac:spMkLst>
            <pc:docMk/>
            <pc:sldMk cId="3847979016" sldId="270"/>
            <ac:spMk id="4" creationId="{7AE6E44A-38D1-8093-7AEC-80A15FC09FA2}"/>
          </ac:spMkLst>
        </pc:spChg>
        <pc:spChg chg="mod">
          <ac:chgData name="Krishna Kant Dubey" userId="cd28fa1e1902c48d" providerId="LiveId" clId="{41743C21-B161-455F-8526-46EA76C35AAF}" dt="2025-08-07T14:14:18.817" v="34" actId="207"/>
          <ac:spMkLst>
            <pc:docMk/>
            <pc:sldMk cId="3847979016" sldId="270"/>
            <ac:spMk id="12" creationId="{519B8DFA-4FB6-7645-C84E-DB3E8A75FB7D}"/>
          </ac:spMkLst>
        </pc:spChg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266100816" sldId="271"/>
        </pc:sldMkLst>
      </pc:sldChg>
      <pc:sldChg chg="modSp add mod">
        <pc:chgData name="Krishna Kant Dubey" userId="cd28fa1e1902c48d" providerId="LiveId" clId="{41743C21-B161-455F-8526-46EA76C35AAF}" dt="2025-08-07T14:18:43.310" v="60"/>
        <pc:sldMkLst>
          <pc:docMk/>
          <pc:sldMk cId="2926134755" sldId="271"/>
        </pc:sldMkLst>
        <pc:spChg chg="mod">
          <ac:chgData name="Krishna Kant Dubey" userId="cd28fa1e1902c48d" providerId="LiveId" clId="{41743C21-B161-455F-8526-46EA76C35AAF}" dt="2025-08-07T14:18:43.310" v="60"/>
          <ac:spMkLst>
            <pc:docMk/>
            <pc:sldMk cId="2926134755" sldId="271"/>
            <ac:spMk id="4" creationId="{90AD4A9B-9ECC-D801-F093-22106E79CDAE}"/>
          </ac:spMkLst>
        </pc:spChg>
        <pc:spChg chg="mod">
          <ac:chgData name="Krishna Kant Dubey" userId="cd28fa1e1902c48d" providerId="LiveId" clId="{41743C21-B161-455F-8526-46EA76C35AAF}" dt="2025-08-07T14:14:44.382" v="37" actId="207"/>
          <ac:spMkLst>
            <pc:docMk/>
            <pc:sldMk cId="2926134755" sldId="271"/>
            <ac:spMk id="12" creationId="{5184A9B4-9CCD-C06A-E915-CF8D44CE4F62}"/>
          </ac:spMkLst>
        </pc:spChg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98108289" sldId="272"/>
        </pc:sldMkLst>
      </pc:sldChg>
      <pc:sldChg chg="modSp add mod">
        <pc:chgData name="Krishna Kant Dubey" userId="cd28fa1e1902c48d" providerId="LiveId" clId="{41743C21-B161-455F-8526-46EA76C35AAF}" dt="2025-08-07T14:20:02.630" v="64" actId="207"/>
        <pc:sldMkLst>
          <pc:docMk/>
          <pc:sldMk cId="1390037926" sldId="272"/>
        </pc:sldMkLst>
        <pc:spChg chg="mod">
          <ac:chgData name="Krishna Kant Dubey" userId="cd28fa1e1902c48d" providerId="LiveId" clId="{41743C21-B161-455F-8526-46EA76C35AAF}" dt="2025-08-07T14:18:59.981" v="61"/>
          <ac:spMkLst>
            <pc:docMk/>
            <pc:sldMk cId="1390037926" sldId="272"/>
            <ac:spMk id="4" creationId="{A18D94E6-3B24-98BC-45B5-5493E6CA2E83}"/>
          </ac:spMkLst>
        </pc:spChg>
        <pc:spChg chg="mod">
          <ac:chgData name="Krishna Kant Dubey" userId="cd28fa1e1902c48d" providerId="LiveId" clId="{41743C21-B161-455F-8526-46EA76C35AAF}" dt="2025-08-07T14:20:02.630" v="64" actId="207"/>
          <ac:spMkLst>
            <pc:docMk/>
            <pc:sldMk cId="1390037926" sldId="272"/>
            <ac:spMk id="12" creationId="{9DB2B80A-38BA-A72E-58A7-66E0EC95A0F6}"/>
          </ac:spMkLst>
        </pc:spChg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41743C21-B161-455F-8526-46EA76C35AAF}" dt="2025-08-07T14:12:59.044" v="25" actId="2696"/>
        <pc:sldMkLst>
          <pc:docMk/>
          <pc:sldMk cId="93555412" sldId="274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Future Proofing Database Maintenance: Trends and Best Practices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Explore emerging trends and best practices in database maintenance, staying ahead of the curve for future-proofing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trends and strategies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Autonomous &amp; AI-Augmented Databases</a:t>
            </a:r>
          </a:p>
          <a:p>
            <a:r>
              <a:rPr lang="en-IN" b="1" dirty="0">
                <a:solidFill>
                  <a:srgbClr val="002060"/>
                </a:solidFill>
              </a:rPr>
              <a:t>Serverless &amp; Cloud-Native Architectures</a:t>
            </a:r>
          </a:p>
          <a:p>
            <a:r>
              <a:rPr lang="en-IN" b="1" dirty="0">
                <a:solidFill>
                  <a:srgbClr val="002060"/>
                </a:solidFill>
              </a:rPr>
              <a:t>Real-Time Analytics &amp; Edge Computing</a:t>
            </a:r>
          </a:p>
          <a:p>
            <a:r>
              <a:rPr lang="en-IN" b="1" dirty="0">
                <a:solidFill>
                  <a:srgbClr val="002060"/>
                </a:solidFill>
              </a:rPr>
              <a:t>Vector &amp; Graph Databases</a:t>
            </a:r>
          </a:p>
          <a:p>
            <a:r>
              <a:rPr lang="en-IN" b="1" dirty="0">
                <a:solidFill>
                  <a:srgbClr val="002060"/>
                </a:solidFill>
              </a:rPr>
              <a:t>Explainable AI &amp; Agentic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Autonomous &amp; AI-Augmented Databases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Self-managing systems like Oracle Autonomous DB and IBM Db2 AI automate patching, tuning, and backups.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AI agents detect anomalies, optimize queries, and even self-heal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B1F6-0437-815D-CD73-4F79D50F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C2DD29-CDB8-197B-3369-0C809D28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8F90829-1A99-1D40-2289-7682CE51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Serverless &amp; Cloud-Native Architectures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91B3F-A2C6-8C64-C426-3E4B3791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Serverless databases scale automatically and reduce infrastructure overhead.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Multi-cloud and hybrid strategies improve resilience and avoid vendor lock-in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1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526F-B18E-55D4-47DE-9B392266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1F82CD-0584-E7A2-CB23-8D51E399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19B8DFA-4FB6-7645-C84E-DB3E8A75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Real-Time Analytics &amp; Edge Computing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6E44A-38D1-8093-7AEC-80A15FC0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Databases optimized for real-time insights are critical for IoT and latency-sensitive apps.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Distributed databases process data closer to the source, improving speed and responsiveness.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2F6E9-011A-6D64-7668-F562C462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82D98F-9AAD-F1D2-62BA-0AE34F5C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184A9B4-9CCD-C06A-E915-CF8D44CE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Vector &amp; Graph Databases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4A9B-9ECC-D801-F093-22106E79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Ideal for AI workloads like semantic search, recommendation engines, and LLM integration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3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1B6C3-B196-01C6-860B-C69B82D65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A3C3B6-F746-9E33-9240-CC91E47F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DB2B80A-38BA-A72E-58A7-66E0EC95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Explainable AI &amp; Agentic Intelligence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D94E6-3B24-98BC-45B5-5493E6CA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AI systems now offer transparency in decision-making and autonomous root-cause analysis for security and performance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288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Future Proofing Database Maintenance: Trends and Best Practices</vt:lpstr>
      <vt:lpstr>Agenda</vt:lpstr>
      <vt:lpstr>   key trends and strategies    </vt:lpstr>
      <vt:lpstr>      Autonomous &amp; AI-Augmented Databases        </vt:lpstr>
      <vt:lpstr>       Serverless &amp; Cloud-Native Architectures         </vt:lpstr>
      <vt:lpstr>        Real-Time Analytics &amp; Edge Computing          </vt:lpstr>
      <vt:lpstr>         Vector &amp; Graph Databases           </vt:lpstr>
      <vt:lpstr>          Explainable AI &amp; Agentic Intelligence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2025-08-07T14:20:22Z</dcterms:modified>
</cp:coreProperties>
</file>