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3:57.474" v="55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  <pc:spChg chg="mod">
          <ac:chgData name="Krishna Kant Dubey" userId="cd28fa1e1902c48d" providerId="LiveId" clId="{FBF00799-624A-465B-9741-232D1B418C6C}" dt="2025-08-04T12:31:41.406" v="83" actId="113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FBF00799-624A-465B-9741-232D1B418C6C}" dt="2025-08-04T12:26:42.201" v="7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  <pc:spChg chg="mod">
          <ac:chgData name="Krishna Kant Dubey" userId="cd28fa1e1902c48d" providerId="LiveId" clId="{FBF00799-624A-465B-9741-232D1B418C6C}" dt="2025-08-04T12:31:35.298" v="82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FBF00799-624A-465B-9741-232D1B418C6C}" dt="2025-08-04T12:28:53.575" v="79" actId="113"/>
          <ac:spMkLst>
            <pc:docMk/>
            <pc:sldMk cId="683079510" sldId="266"/>
            <ac:spMk id="12" creationId="{89F74BDC-5767-C934-24C4-C19928184E94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B3BF06C4-9821-47E6-A478-00EFEA54E971}"/>
    <pc:docChg chg="undo custSel addSld delSld modSld sldOrd">
      <pc:chgData name="Krishna Kant Dubey" userId="cd28fa1e1902c48d" providerId="LiveId" clId="{B3BF06C4-9821-47E6-A478-00EFEA54E971}" dt="2025-08-06T11:22:27.454" v="318" actId="12"/>
      <pc:docMkLst>
        <pc:docMk/>
      </pc:docMkLst>
      <pc:sldChg chg="modSp mod">
        <pc:chgData name="Krishna Kant Dubey" userId="cd28fa1e1902c48d" providerId="LiveId" clId="{B3BF06C4-9821-47E6-A478-00EFEA54E971}" dt="2025-08-06T09:55:27.342" v="5" actId="207"/>
        <pc:sldMkLst>
          <pc:docMk/>
          <pc:sldMk cId="1080327146" sldId="256"/>
        </pc:sldMkLst>
        <pc:spChg chg="mod">
          <ac:chgData name="Krishna Kant Dubey" userId="cd28fa1e1902c48d" providerId="LiveId" clId="{B3BF06C4-9821-47E6-A478-00EFEA54E971}" dt="2025-08-06T09:55:27.34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B3BF06C4-9821-47E6-A478-00EFEA54E971}" dt="2025-08-06T09:57:23.035" v="30" actId="20577"/>
        <pc:sldMkLst>
          <pc:docMk/>
          <pc:sldMk cId="2701513036" sldId="259"/>
        </pc:sldMkLst>
        <pc:spChg chg="mod">
          <ac:chgData name="Krishna Kant Dubey" userId="cd28fa1e1902c48d" providerId="LiveId" clId="{B3BF06C4-9821-47E6-A478-00EFEA54E971}" dt="2025-08-06T09:57:23.035" v="30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B3BF06C4-9821-47E6-A478-00EFEA54E971}" dt="2025-08-06T10:28:32.658" v="210" actId="2696"/>
        <pc:sldMkLst>
          <pc:docMk/>
          <pc:sldMk cId="1263864946" sldId="261"/>
        </pc:sldMkLst>
      </pc:sldChg>
      <pc:sldChg chg="modSp mod">
        <pc:chgData name="Krishna Kant Dubey" userId="cd28fa1e1902c48d" providerId="LiveId" clId="{B3BF06C4-9821-47E6-A478-00EFEA54E971}" dt="2025-08-06T10:26:48.957" v="197" actId="14100"/>
        <pc:sldMkLst>
          <pc:docMk/>
          <pc:sldMk cId="1248854694" sldId="262"/>
        </pc:sldMkLst>
        <pc:spChg chg="mod">
          <ac:chgData name="Krishna Kant Dubey" userId="cd28fa1e1902c48d" providerId="LiveId" clId="{B3BF06C4-9821-47E6-A478-00EFEA54E971}" dt="2025-08-06T10:26:48.957" v="197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B3BF06C4-9821-47E6-A478-00EFEA54E971}" dt="2025-08-06T10:13:12.857" v="84" actId="113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B3BF06C4-9821-47E6-A478-00EFEA54E971}" dt="2025-08-06T10:17:06.360" v="120" actId="14100"/>
        <pc:sldMkLst>
          <pc:docMk/>
          <pc:sldMk cId="2660052111" sldId="263"/>
        </pc:sldMkLst>
        <pc:spChg chg="mod">
          <ac:chgData name="Krishna Kant Dubey" userId="cd28fa1e1902c48d" providerId="LiveId" clId="{B3BF06C4-9821-47E6-A478-00EFEA54E971}" dt="2025-08-06T10:17:06.360" v="120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B3BF06C4-9821-47E6-A478-00EFEA54E971}" dt="2025-08-06T10:10:59.049" v="51" actId="2057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B3BF06C4-9821-47E6-A478-00EFEA54E971}" dt="2025-08-06T10:23:03.203" v="187" actId="207"/>
        <pc:sldMkLst>
          <pc:docMk/>
          <pc:sldMk cId="2523703413" sldId="264"/>
        </pc:sldMkLst>
        <pc:spChg chg="mod">
          <ac:chgData name="Krishna Kant Dubey" userId="cd28fa1e1902c48d" providerId="LiveId" clId="{B3BF06C4-9821-47E6-A478-00EFEA54E971}" dt="2025-08-06T10:23:03.203" v="187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B3BF06C4-9821-47E6-A478-00EFEA54E971}" dt="2025-08-06T10:15:28.270" v="100" actId="2057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B3BF06C4-9821-47E6-A478-00EFEA54E971}" dt="2025-08-06T10:22:44.337" v="184" actId="108"/>
        <pc:sldMkLst>
          <pc:docMk/>
          <pc:sldMk cId="399202742" sldId="265"/>
        </pc:sldMkLst>
        <pc:spChg chg="mod">
          <ac:chgData name="Krishna Kant Dubey" userId="cd28fa1e1902c48d" providerId="LiveId" clId="{B3BF06C4-9821-47E6-A478-00EFEA54E971}" dt="2025-08-06T10:22:44.337" v="184" actId="108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B3BF06C4-9821-47E6-A478-00EFEA54E971}" dt="2025-08-06T10:20:42.860" v="142" actId="2057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B3BF06C4-9821-47E6-A478-00EFEA54E971}" dt="2025-08-06T10:56:03.199" v="278"/>
        <pc:sldMkLst>
          <pc:docMk/>
          <pc:sldMk cId="683079510" sldId="266"/>
        </pc:sldMkLst>
        <pc:spChg chg="mod">
          <ac:chgData name="Krishna Kant Dubey" userId="cd28fa1e1902c48d" providerId="LiveId" clId="{B3BF06C4-9821-47E6-A478-00EFEA54E971}" dt="2025-08-06T10:56:03.199" v="278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B3BF06C4-9821-47E6-A478-00EFEA54E971}" dt="2025-08-06T10:26:30.381" v="190" actId="20577"/>
          <ac:spMkLst>
            <pc:docMk/>
            <pc:sldMk cId="683079510" sldId="266"/>
            <ac:spMk id="12" creationId="{89F74BDC-5767-C934-24C4-C19928184E94}"/>
          </ac:spMkLst>
        </pc:spChg>
      </pc:sldChg>
      <pc:sldChg chg="add del">
        <pc:chgData name="Krishna Kant Dubey" userId="cd28fa1e1902c48d" providerId="LiveId" clId="{B3BF06C4-9821-47E6-A478-00EFEA54E971}" dt="2025-08-06T10:28:32.658" v="210" actId="2696"/>
        <pc:sldMkLst>
          <pc:docMk/>
          <pc:sldMk cId="2073418599" sldId="267"/>
        </pc:sldMkLst>
      </pc:sldChg>
      <pc:sldChg chg="add">
        <pc:chgData name="Krishna Kant Dubey" userId="cd28fa1e1902c48d" providerId="LiveId" clId="{B3BF06C4-9821-47E6-A478-00EFEA54E971}" dt="2025-08-06T10:28:16.628" v="209" actId="2890"/>
        <pc:sldMkLst>
          <pc:docMk/>
          <pc:sldMk cId="3276267465" sldId="268"/>
        </pc:sldMkLst>
      </pc:sldChg>
      <pc:sldChg chg="modSp add mod ord">
        <pc:chgData name="Krishna Kant Dubey" userId="cd28fa1e1902c48d" providerId="LiveId" clId="{B3BF06C4-9821-47E6-A478-00EFEA54E971}" dt="2025-08-06T10:50:20.434" v="234" actId="12"/>
        <pc:sldMkLst>
          <pc:docMk/>
          <pc:sldMk cId="1344460818" sldId="269"/>
        </pc:sldMkLst>
        <pc:spChg chg="mod">
          <ac:chgData name="Krishna Kant Dubey" userId="cd28fa1e1902c48d" providerId="LiveId" clId="{B3BF06C4-9821-47E6-A478-00EFEA54E971}" dt="2025-08-06T10:50:20.434" v="234" actId="12"/>
          <ac:spMkLst>
            <pc:docMk/>
            <pc:sldMk cId="1344460818" sldId="269"/>
            <ac:spMk id="4" creationId="{24E07F31-98D4-9FE6-646D-EC371809D6E1}"/>
          </ac:spMkLst>
        </pc:spChg>
        <pc:spChg chg="mod">
          <ac:chgData name="Krishna Kant Dubey" userId="cd28fa1e1902c48d" providerId="LiveId" clId="{B3BF06C4-9821-47E6-A478-00EFEA54E971}" dt="2025-08-06T10:29:16.035" v="218" actId="207"/>
          <ac:spMkLst>
            <pc:docMk/>
            <pc:sldMk cId="1344460818" sldId="269"/>
            <ac:spMk id="12" creationId="{FB127408-EAE1-9A00-594F-55464E7F4EF6}"/>
          </ac:spMkLst>
        </pc:spChg>
      </pc:sldChg>
      <pc:sldChg chg="addSp delSp modSp add mod">
        <pc:chgData name="Krishna Kant Dubey" userId="cd28fa1e1902c48d" providerId="LiveId" clId="{B3BF06C4-9821-47E6-A478-00EFEA54E971}" dt="2025-08-06T10:52:41.911" v="250" actId="113"/>
        <pc:sldMkLst>
          <pc:docMk/>
          <pc:sldMk cId="1596012336" sldId="270"/>
        </pc:sldMkLst>
        <pc:spChg chg="del">
          <ac:chgData name="Krishna Kant Dubey" userId="cd28fa1e1902c48d" providerId="LiveId" clId="{B3BF06C4-9821-47E6-A478-00EFEA54E971}" dt="2025-08-06T10:50:39.705" v="235" actId="3680"/>
          <ac:spMkLst>
            <pc:docMk/>
            <pc:sldMk cId="1596012336" sldId="270"/>
            <ac:spMk id="4" creationId="{E4346721-D095-DD69-11A7-8BE4B7C6C3D5}"/>
          </ac:spMkLst>
        </pc:spChg>
        <pc:spChg chg="mod">
          <ac:chgData name="Krishna Kant Dubey" userId="cd28fa1e1902c48d" providerId="LiveId" clId="{B3BF06C4-9821-47E6-A478-00EFEA54E971}" dt="2025-08-06T10:29:43.636" v="222" actId="207"/>
          <ac:spMkLst>
            <pc:docMk/>
            <pc:sldMk cId="1596012336" sldId="270"/>
            <ac:spMk id="12" creationId="{F5FBC835-10FA-7EB5-B614-27DDD8FCB6AE}"/>
          </ac:spMkLst>
        </pc:spChg>
        <pc:graphicFrameChg chg="add mod ord modGraphic">
          <ac:chgData name="Krishna Kant Dubey" userId="cd28fa1e1902c48d" providerId="LiveId" clId="{B3BF06C4-9821-47E6-A478-00EFEA54E971}" dt="2025-08-06T10:52:41.911" v="250" actId="113"/>
          <ac:graphicFrameMkLst>
            <pc:docMk/>
            <pc:sldMk cId="1596012336" sldId="270"/>
            <ac:graphicFrameMk id="2" creationId="{CA2A1AF6-6158-924B-6E1A-9BA5FEF79862}"/>
          </ac:graphicFrameMkLst>
        </pc:graphicFrameChg>
      </pc:sldChg>
      <pc:sldChg chg="modSp add mod">
        <pc:chgData name="Krishna Kant Dubey" userId="cd28fa1e1902c48d" providerId="LiveId" clId="{B3BF06C4-9821-47E6-A478-00EFEA54E971}" dt="2025-08-06T10:53:12.302" v="259" actId="12"/>
        <pc:sldMkLst>
          <pc:docMk/>
          <pc:sldMk cId="266100816" sldId="271"/>
        </pc:sldMkLst>
        <pc:spChg chg="mod">
          <ac:chgData name="Krishna Kant Dubey" userId="cd28fa1e1902c48d" providerId="LiveId" clId="{B3BF06C4-9821-47E6-A478-00EFEA54E971}" dt="2025-08-06T10:53:12.302" v="259" actId="12"/>
          <ac:spMkLst>
            <pc:docMk/>
            <pc:sldMk cId="266100816" sldId="271"/>
            <ac:spMk id="4" creationId="{1324364D-7E9D-6CAB-E54F-956ECD3FD94B}"/>
          </ac:spMkLst>
        </pc:spChg>
        <pc:spChg chg="mod">
          <ac:chgData name="Krishna Kant Dubey" userId="cd28fa1e1902c48d" providerId="LiveId" clId="{B3BF06C4-9821-47E6-A478-00EFEA54E971}" dt="2025-08-06T10:30:04.615" v="226" actId="207"/>
          <ac:spMkLst>
            <pc:docMk/>
            <pc:sldMk cId="266100816" sldId="271"/>
            <ac:spMk id="12" creationId="{A58F11D9-141A-55D7-C406-22402C967822}"/>
          </ac:spMkLst>
        </pc:spChg>
      </pc:sldChg>
      <pc:sldChg chg="modSp add mod">
        <pc:chgData name="Krishna Kant Dubey" userId="cd28fa1e1902c48d" providerId="LiveId" clId="{B3BF06C4-9821-47E6-A478-00EFEA54E971}" dt="2025-08-06T11:21:50.624" v="312" actId="14100"/>
        <pc:sldMkLst>
          <pc:docMk/>
          <pc:sldMk cId="98108289" sldId="272"/>
        </pc:sldMkLst>
        <pc:spChg chg="mod">
          <ac:chgData name="Krishna Kant Dubey" userId="cd28fa1e1902c48d" providerId="LiveId" clId="{B3BF06C4-9821-47E6-A478-00EFEA54E971}" dt="2025-08-06T11:21:39.797" v="311" actId="14100"/>
          <ac:spMkLst>
            <pc:docMk/>
            <pc:sldMk cId="98108289" sldId="272"/>
            <ac:spMk id="4" creationId="{EB27F9E3-19BD-D364-5A17-FF2498FD25F1}"/>
          </ac:spMkLst>
        </pc:spChg>
        <pc:spChg chg="mod">
          <ac:chgData name="Krishna Kant Dubey" userId="cd28fa1e1902c48d" providerId="LiveId" clId="{B3BF06C4-9821-47E6-A478-00EFEA54E971}" dt="2025-08-06T11:21:50.624" v="312" actId="14100"/>
          <ac:spMkLst>
            <pc:docMk/>
            <pc:sldMk cId="98108289" sldId="272"/>
            <ac:spMk id="12" creationId="{3A997907-0792-0FCA-9879-4455748D02BC}"/>
          </ac:spMkLst>
        </pc:spChg>
      </pc:sldChg>
      <pc:sldChg chg="modSp add mod">
        <pc:chgData name="Krishna Kant Dubey" userId="cd28fa1e1902c48d" providerId="LiveId" clId="{B3BF06C4-9821-47E6-A478-00EFEA54E971}" dt="2025-08-06T10:59:12.105" v="300" actId="12"/>
        <pc:sldMkLst>
          <pc:docMk/>
          <pc:sldMk cId="4089110440" sldId="273"/>
        </pc:sldMkLst>
        <pc:spChg chg="mod">
          <ac:chgData name="Krishna Kant Dubey" userId="cd28fa1e1902c48d" providerId="LiveId" clId="{B3BF06C4-9821-47E6-A478-00EFEA54E971}" dt="2025-08-06T10:59:12.105" v="300" actId="12"/>
          <ac:spMkLst>
            <pc:docMk/>
            <pc:sldMk cId="4089110440" sldId="273"/>
            <ac:spMk id="4" creationId="{84EB4DA4-C50C-E885-3B26-7E53A758E81F}"/>
          </ac:spMkLst>
        </pc:spChg>
        <pc:spChg chg="mod">
          <ac:chgData name="Krishna Kant Dubey" userId="cd28fa1e1902c48d" providerId="LiveId" clId="{B3BF06C4-9821-47E6-A478-00EFEA54E971}" dt="2025-08-06T10:58:09.692" v="287" actId="207"/>
          <ac:spMkLst>
            <pc:docMk/>
            <pc:sldMk cId="4089110440" sldId="273"/>
            <ac:spMk id="12" creationId="{46AAD543-A899-8BA1-5B15-8312DC7960DD}"/>
          </ac:spMkLst>
        </pc:spChg>
      </pc:sldChg>
      <pc:sldChg chg="modSp add mod">
        <pc:chgData name="Krishna Kant Dubey" userId="cd28fa1e1902c48d" providerId="LiveId" clId="{B3BF06C4-9821-47E6-A478-00EFEA54E971}" dt="2025-08-06T11:22:27.454" v="318" actId="12"/>
        <pc:sldMkLst>
          <pc:docMk/>
          <pc:sldMk cId="93555412" sldId="274"/>
        </pc:sldMkLst>
        <pc:spChg chg="mod">
          <ac:chgData name="Krishna Kant Dubey" userId="cd28fa1e1902c48d" providerId="LiveId" clId="{B3BF06C4-9821-47E6-A478-00EFEA54E971}" dt="2025-08-06T11:22:27.454" v="318" actId="12"/>
          <ac:spMkLst>
            <pc:docMk/>
            <pc:sldMk cId="93555412" sldId="274"/>
            <ac:spMk id="4" creationId="{6FFBD1BF-9078-BF4A-FF4C-56B56AD5101A}"/>
          </ac:spMkLst>
        </pc:spChg>
        <pc:spChg chg="mod">
          <ac:chgData name="Krishna Kant Dubey" userId="cd28fa1e1902c48d" providerId="LiveId" clId="{B3BF06C4-9821-47E6-A478-00EFEA54E971}" dt="2025-08-06T11:17:19.741" v="308" actId="207"/>
          <ac:spMkLst>
            <pc:docMk/>
            <pc:sldMk cId="93555412" sldId="274"/>
            <ac:spMk id="12" creationId="{291883B8-94BE-1D1B-9577-D1C6E96CADEF}"/>
          </ac:spMkLst>
        </pc:spChg>
      </pc:sldChg>
      <pc:sldChg chg="add del">
        <pc:chgData name="Krishna Kant Dubey" userId="cd28fa1e1902c48d" providerId="LiveId" clId="{B3BF06C4-9821-47E6-A478-00EFEA54E971}" dt="2025-08-06T11:16:45.715" v="306" actId="2696"/>
        <pc:sldMkLst>
          <pc:docMk/>
          <pc:sldMk cId="2512034902" sldId="275"/>
        </pc:sldMkLst>
      </pc:sldChg>
    </pc:docChg>
  </pc:docChgLst>
  <pc:docChgLst>
    <pc:chgData name="Krishna Kant Dubey" userId="cd28fa1e1902c48d" providerId="LiveId" clId="{6BD46F48-90E0-411C-80C1-E02C006C05A2}"/>
    <pc:docChg chg="undo custSel addSld delSld modSld">
      <pc:chgData name="Krishna Kant Dubey" userId="cd28fa1e1902c48d" providerId="LiveId" clId="{6BD46F48-90E0-411C-80C1-E02C006C05A2}" dt="2025-08-07T08:15:02.363" v="294" actId="20577"/>
      <pc:docMkLst>
        <pc:docMk/>
      </pc:docMkLst>
      <pc:sldChg chg="modSp mod">
        <pc:chgData name="Krishna Kant Dubey" userId="cd28fa1e1902c48d" providerId="LiveId" clId="{6BD46F48-90E0-411C-80C1-E02C006C05A2}" dt="2025-08-07T07:59:27.747" v="6" actId="113"/>
        <pc:sldMkLst>
          <pc:docMk/>
          <pc:sldMk cId="1080327146" sldId="256"/>
        </pc:sldMkLst>
        <pc:spChg chg="mod">
          <ac:chgData name="Krishna Kant Dubey" userId="cd28fa1e1902c48d" providerId="LiveId" clId="{6BD46F48-90E0-411C-80C1-E02C006C05A2}" dt="2025-08-07T07:59:27.747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6BD46F48-90E0-411C-80C1-E02C006C05A2}" dt="2025-08-07T08:01:39.649" v="19" actId="12"/>
        <pc:sldMkLst>
          <pc:docMk/>
          <pc:sldMk cId="2701513036" sldId="259"/>
        </pc:sldMkLst>
        <pc:spChg chg="mod">
          <ac:chgData name="Krishna Kant Dubey" userId="cd28fa1e1902c48d" providerId="LiveId" clId="{6BD46F48-90E0-411C-80C1-E02C006C05A2}" dt="2025-08-07T08:01:39.649" v="19" actId="1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6BD46F48-90E0-411C-80C1-E02C006C05A2}" dt="2025-08-07T08:07:22.191" v="70" actId="15"/>
        <pc:sldMkLst>
          <pc:docMk/>
          <pc:sldMk cId="1248854694" sldId="262"/>
        </pc:sldMkLst>
        <pc:spChg chg="mod">
          <ac:chgData name="Krishna Kant Dubey" userId="cd28fa1e1902c48d" providerId="LiveId" clId="{6BD46F48-90E0-411C-80C1-E02C006C05A2}" dt="2025-08-07T08:07:22.191" v="70" actId="15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6BD46F48-90E0-411C-80C1-E02C006C05A2}" dt="2025-08-07T08:01:56.005" v="22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6BD46F48-90E0-411C-80C1-E02C006C05A2}" dt="2025-08-07T08:08:20.805" v="99" actId="12"/>
        <pc:sldMkLst>
          <pc:docMk/>
          <pc:sldMk cId="2660052111" sldId="263"/>
        </pc:sldMkLst>
        <pc:spChg chg="mod">
          <ac:chgData name="Krishna Kant Dubey" userId="cd28fa1e1902c48d" providerId="LiveId" clId="{6BD46F48-90E0-411C-80C1-E02C006C05A2}" dt="2025-08-07T08:08:20.805" v="99" actId="12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6BD46F48-90E0-411C-80C1-E02C006C05A2}" dt="2025-08-07T08:02:15.107" v="2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6BD46F48-90E0-411C-80C1-E02C006C05A2}" dt="2025-08-07T08:09:08.029" v="114" actId="20577"/>
        <pc:sldMkLst>
          <pc:docMk/>
          <pc:sldMk cId="2523703413" sldId="264"/>
        </pc:sldMkLst>
        <pc:spChg chg="mod">
          <ac:chgData name="Krishna Kant Dubey" userId="cd28fa1e1902c48d" providerId="LiveId" clId="{6BD46F48-90E0-411C-80C1-E02C006C05A2}" dt="2025-08-07T08:09:08.029" v="114" actId="2057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6BD46F48-90E0-411C-80C1-E02C006C05A2}" dt="2025-08-07T08:02:33.795" v="28" actId="20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6BD46F48-90E0-411C-80C1-E02C006C05A2}" dt="2025-08-07T08:10:15.193" v="143" actId="15"/>
        <pc:sldMkLst>
          <pc:docMk/>
          <pc:sldMk cId="399202742" sldId="265"/>
        </pc:sldMkLst>
        <pc:spChg chg="mod">
          <ac:chgData name="Krishna Kant Dubey" userId="cd28fa1e1902c48d" providerId="LiveId" clId="{6BD46F48-90E0-411C-80C1-E02C006C05A2}" dt="2025-08-07T08:10:15.193" v="143" actId="15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6BD46F48-90E0-411C-80C1-E02C006C05A2}" dt="2025-08-07T08:02:52.583" v="31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6BD46F48-90E0-411C-80C1-E02C006C05A2}" dt="2025-08-07T08:11:44.676" v="178" actId="15"/>
        <pc:sldMkLst>
          <pc:docMk/>
          <pc:sldMk cId="683079510" sldId="266"/>
        </pc:sldMkLst>
        <pc:spChg chg="mod">
          <ac:chgData name="Krishna Kant Dubey" userId="cd28fa1e1902c48d" providerId="LiveId" clId="{6BD46F48-90E0-411C-80C1-E02C006C05A2}" dt="2025-08-07T08:11:44.676" v="178" actId="15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6BD46F48-90E0-411C-80C1-E02C006C05A2}" dt="2025-08-07T08:03:34.121" v="34" actId="207"/>
          <ac:spMkLst>
            <pc:docMk/>
            <pc:sldMk cId="683079510" sldId="266"/>
            <ac:spMk id="12" creationId="{89F74BDC-5767-C934-24C4-C19928184E94}"/>
          </ac:spMkLst>
        </pc:spChg>
      </pc:sldChg>
      <pc:sldChg chg="modSp mod">
        <pc:chgData name="Krishna Kant Dubey" userId="cd28fa1e1902c48d" providerId="LiveId" clId="{6BD46F48-90E0-411C-80C1-E02C006C05A2}" dt="2025-08-07T08:12:50.705" v="206" actId="12"/>
        <pc:sldMkLst>
          <pc:docMk/>
          <pc:sldMk cId="1344460818" sldId="269"/>
        </pc:sldMkLst>
        <pc:spChg chg="mod">
          <ac:chgData name="Krishna Kant Dubey" userId="cd28fa1e1902c48d" providerId="LiveId" clId="{6BD46F48-90E0-411C-80C1-E02C006C05A2}" dt="2025-08-07T08:12:50.705" v="206" actId="12"/>
          <ac:spMkLst>
            <pc:docMk/>
            <pc:sldMk cId="1344460818" sldId="269"/>
            <ac:spMk id="4" creationId="{24E07F31-98D4-9FE6-646D-EC371809D6E1}"/>
          </ac:spMkLst>
        </pc:spChg>
        <pc:spChg chg="mod">
          <ac:chgData name="Krishna Kant Dubey" userId="cd28fa1e1902c48d" providerId="LiveId" clId="{6BD46F48-90E0-411C-80C1-E02C006C05A2}" dt="2025-08-07T08:04:04.360" v="37" actId="207"/>
          <ac:spMkLst>
            <pc:docMk/>
            <pc:sldMk cId="1344460818" sldId="269"/>
            <ac:spMk id="12" creationId="{FB127408-EAE1-9A00-594F-55464E7F4EF6}"/>
          </ac:spMkLst>
        </pc:spChg>
      </pc:sldChg>
      <pc:sldChg chg="del">
        <pc:chgData name="Krishna Kant Dubey" userId="cd28fa1e1902c48d" providerId="LiveId" clId="{6BD46F48-90E0-411C-80C1-E02C006C05A2}" dt="2025-08-07T08:04:20.307" v="38" actId="2696"/>
        <pc:sldMkLst>
          <pc:docMk/>
          <pc:sldMk cId="1596012336" sldId="270"/>
        </pc:sldMkLst>
      </pc:sldChg>
      <pc:sldChg chg="modSp add mod">
        <pc:chgData name="Krishna Kant Dubey" userId="cd28fa1e1902c48d" providerId="LiveId" clId="{6BD46F48-90E0-411C-80C1-E02C006C05A2}" dt="2025-08-07T08:15:02.363" v="294" actId="20577"/>
        <pc:sldMkLst>
          <pc:docMk/>
          <pc:sldMk cId="4259361264" sldId="270"/>
        </pc:sldMkLst>
        <pc:spChg chg="mod">
          <ac:chgData name="Krishna Kant Dubey" userId="cd28fa1e1902c48d" providerId="LiveId" clId="{6BD46F48-90E0-411C-80C1-E02C006C05A2}" dt="2025-08-07T08:15:02.363" v="294" actId="20577"/>
          <ac:spMkLst>
            <pc:docMk/>
            <pc:sldMk cId="4259361264" sldId="270"/>
            <ac:spMk id="4" creationId="{872CDF26-78D4-1061-30AC-3EB871C8495E}"/>
          </ac:spMkLst>
        </pc:spChg>
        <pc:spChg chg="mod">
          <ac:chgData name="Krishna Kant Dubey" userId="cd28fa1e1902c48d" providerId="LiveId" clId="{6BD46F48-90E0-411C-80C1-E02C006C05A2}" dt="2025-08-07T08:05:18.042" v="42" actId="207"/>
          <ac:spMkLst>
            <pc:docMk/>
            <pc:sldMk cId="4259361264" sldId="270"/>
            <ac:spMk id="12" creationId="{114A7EA7-9EB2-ED21-98B2-BD2A63B274B6}"/>
          </ac:spMkLst>
        </pc:spChg>
      </pc:sldChg>
      <pc:sldChg chg="del">
        <pc:chgData name="Krishna Kant Dubey" userId="cd28fa1e1902c48d" providerId="LiveId" clId="{6BD46F48-90E0-411C-80C1-E02C006C05A2}" dt="2025-08-07T08:04:20.307" v="38" actId="2696"/>
        <pc:sldMkLst>
          <pc:docMk/>
          <pc:sldMk cId="266100816" sldId="271"/>
        </pc:sldMkLst>
      </pc:sldChg>
      <pc:sldChg chg="del">
        <pc:chgData name="Krishna Kant Dubey" userId="cd28fa1e1902c48d" providerId="LiveId" clId="{6BD46F48-90E0-411C-80C1-E02C006C05A2}" dt="2025-08-07T08:04:20.307" v="38" actId="2696"/>
        <pc:sldMkLst>
          <pc:docMk/>
          <pc:sldMk cId="98108289" sldId="272"/>
        </pc:sldMkLst>
      </pc:sldChg>
      <pc:sldChg chg="del">
        <pc:chgData name="Krishna Kant Dubey" userId="cd28fa1e1902c48d" providerId="LiveId" clId="{6BD46F48-90E0-411C-80C1-E02C006C05A2}" dt="2025-08-07T08:04:20.307" v="38" actId="2696"/>
        <pc:sldMkLst>
          <pc:docMk/>
          <pc:sldMk cId="4089110440" sldId="273"/>
        </pc:sldMkLst>
      </pc:sldChg>
      <pc:sldChg chg="del">
        <pc:chgData name="Krishna Kant Dubey" userId="cd28fa1e1902c48d" providerId="LiveId" clId="{6BD46F48-90E0-411C-80C1-E02C006C05A2}" dt="2025-08-07T08:04:20.307" v="38" actId="2696"/>
        <pc:sldMkLst>
          <pc:docMk/>
          <pc:sldMk cId="93555412" sldId="274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3:10:35.580" v="201" actId="20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B7B6C-A809-1DE7-DB7D-09E5AD14B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289C80-D199-964C-9048-3C9203B91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14A7EA7-9EB2-ED21-98B2-BD2A63B2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Python-Based Automation Frameworks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CDF26-78D4-1061-30AC-3EB871C84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Libraries</a:t>
            </a:r>
            <a:r>
              <a:rPr lang="en-US" b="1" dirty="0">
                <a:solidFill>
                  <a:srgbClr val="002060"/>
                </a:solidFill>
              </a:rPr>
              <a:t>: </a:t>
            </a:r>
            <a:r>
              <a:rPr lang="en-US" b="1" dirty="0" err="1">
                <a:solidFill>
                  <a:srgbClr val="002060"/>
                </a:solidFill>
              </a:rPr>
              <a:t>SQLAlchemy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PyMongo</a:t>
            </a:r>
            <a:r>
              <a:rPr lang="en-US" b="1" dirty="0">
                <a:solidFill>
                  <a:srgbClr val="002060"/>
                </a:solidFill>
              </a:rPr>
              <a:t>, pandas, schedule, airflow</a:t>
            </a:r>
          </a:p>
          <a:p>
            <a:r>
              <a:rPr lang="en-US" b="1" dirty="0">
                <a:solidFill>
                  <a:srgbClr val="FF0000"/>
                </a:solidFill>
              </a:rPr>
              <a:t>Use Cases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Automating ETL workflows.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Scheduling maintenance tasks.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Integrating AI monitoring tools.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6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AFBB-9A68-8C21-AE2E-A2A46554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59F6F-7CAB-353D-6939-B3F57BBF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543459A-73A4-23FE-4BAD-35FB6E79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Different automation techniques and procedures, exploring opportunities for streamlining tasks in AI Database Maintenance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Self-Healing Databases</a:t>
            </a:r>
          </a:p>
          <a:p>
            <a:r>
              <a:rPr lang="en-US" b="1" dirty="0">
                <a:solidFill>
                  <a:srgbClr val="002060"/>
                </a:solidFill>
              </a:rPr>
              <a:t>AI-Powered Monitoring &amp; Alerting</a:t>
            </a:r>
          </a:p>
          <a:p>
            <a:r>
              <a:rPr lang="en-IN" b="1" dirty="0">
                <a:solidFill>
                  <a:srgbClr val="002060"/>
                </a:solidFill>
              </a:rPr>
              <a:t>Automated Query Optimization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Predictive Maintenance</a:t>
            </a:r>
          </a:p>
          <a:p>
            <a:r>
              <a:rPr lang="en-IN" b="1" dirty="0">
                <a:solidFill>
                  <a:srgbClr val="002060"/>
                </a:solidFill>
              </a:rPr>
              <a:t>Automated Backup and Recovery</a:t>
            </a:r>
          </a:p>
          <a:p>
            <a:r>
              <a:rPr lang="en-IN" b="1" dirty="0">
                <a:solidFill>
                  <a:srgbClr val="002060"/>
                </a:solidFill>
              </a:rPr>
              <a:t>Security Automation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Python-Based Automation Frameworks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Self-Healing Databases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59"/>
            <a:ext cx="10515600" cy="443810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Functionality</a:t>
            </a:r>
            <a:r>
              <a:rPr lang="en-US" b="1" dirty="0">
                <a:solidFill>
                  <a:srgbClr val="002060"/>
                </a:solidFill>
              </a:rPr>
              <a:t>: Automatically detect and resolve issues like performance bottlenecks, data inconsistencies, and hardware failures.</a:t>
            </a:r>
          </a:p>
          <a:p>
            <a:r>
              <a:rPr lang="en-US" b="1" dirty="0">
                <a:solidFill>
                  <a:srgbClr val="FF0000"/>
                </a:solidFill>
              </a:rPr>
              <a:t>Techniques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Machine learning models for anomaly detection.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Predictive analytics to forecast failures.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Reinforcement learning for dynamic optimization.</a:t>
            </a:r>
          </a:p>
          <a:p>
            <a:r>
              <a:rPr lang="en-US" b="1" dirty="0">
                <a:solidFill>
                  <a:srgbClr val="FF0000"/>
                </a:solidFill>
              </a:rPr>
              <a:t>Benefits</a:t>
            </a:r>
            <a:r>
              <a:rPr lang="en-US" b="1" dirty="0">
                <a:solidFill>
                  <a:srgbClr val="002060"/>
                </a:solidFill>
              </a:rPr>
              <a:t>: Reduced downtime, lower operational costs, and improved fault tolerance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AI-Powered Monitoring &amp; Alerting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Tools</a:t>
            </a:r>
            <a:r>
              <a:rPr lang="en-IN" b="1" dirty="0">
                <a:solidFill>
                  <a:srgbClr val="002060"/>
                </a:solidFill>
              </a:rPr>
              <a:t>: Prometheus with ML plugins, ELK stack with anomaly detection, Azure Monitor with AI insights.</a:t>
            </a:r>
          </a:p>
          <a:p>
            <a:r>
              <a:rPr lang="en-IN" b="1" dirty="0">
                <a:solidFill>
                  <a:srgbClr val="FF0000"/>
                </a:solidFill>
              </a:rPr>
              <a:t>Capabilities</a:t>
            </a:r>
            <a:r>
              <a:rPr lang="en-IN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Real-time performance tracking.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Automated alerts for unusual patterns.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Root cause analysis using AI models.</a:t>
            </a:r>
          </a:p>
          <a:p>
            <a:r>
              <a:rPr lang="en-IN" b="1" dirty="0">
                <a:solidFill>
                  <a:srgbClr val="FF0000"/>
                </a:solidFill>
              </a:rPr>
              <a:t>Benefits</a:t>
            </a:r>
            <a:r>
              <a:rPr lang="en-IN" b="1" dirty="0">
                <a:solidFill>
                  <a:srgbClr val="002060"/>
                </a:solidFill>
              </a:rPr>
              <a:t>: Proactive issue resolution and reduced manual oversight</a:t>
            </a:r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C7BE-0EE4-6F33-567C-1CFE36C0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A8D448-754F-0C3F-90CE-1D37EC14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848963-5BBD-311D-2AF5-D840E6C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Automated Query Optimization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2DDA-90E8-B7EE-F0CB-8E9B0DE5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682"/>
            <a:ext cx="10515600" cy="416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Approach</a:t>
            </a:r>
            <a:r>
              <a:rPr lang="en-US" b="1" dirty="0">
                <a:solidFill>
                  <a:srgbClr val="002060"/>
                </a:solidFill>
              </a:rPr>
              <a:t>: AI analyzes query patterns and rewrites inefficient queries.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Tools</a:t>
            </a:r>
            <a:r>
              <a:rPr lang="en-US" b="1" dirty="0">
                <a:solidFill>
                  <a:srgbClr val="002060"/>
                </a:solidFill>
              </a:rPr>
              <a:t>:  AI2SQL, Oracle Autonomous Database.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Benefits</a:t>
            </a:r>
            <a:r>
              <a:rPr lang="en-US" b="1" dirty="0">
                <a:solidFill>
                  <a:srgbClr val="002060"/>
                </a:solidFill>
              </a:rPr>
              <a:t>: Faster response times and reduced resource consumption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0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6D9E-F8A9-717D-B6AF-9CD75CF8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5E954-35E1-4D04-E341-E889BAC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F7D46D2-533F-1296-B032-D1CF4FD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Predictive Maintenance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E71D-18C1-F90D-D838-39E980B6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Technique</a:t>
            </a:r>
            <a:r>
              <a:rPr lang="en-US" b="1" dirty="0">
                <a:solidFill>
                  <a:srgbClr val="002060"/>
                </a:solidFill>
              </a:rPr>
              <a:t>: Use historical data and ML models to anticipate when maintenance is needed.</a:t>
            </a:r>
          </a:p>
          <a:p>
            <a:r>
              <a:rPr lang="en-US" b="1" dirty="0">
                <a:solidFill>
                  <a:srgbClr val="FF0000"/>
                </a:solidFill>
              </a:rPr>
              <a:t>Use Cases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Index rebuilding.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Storage reallocation.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Hardware replacement scheduling.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Benefits</a:t>
            </a:r>
            <a:r>
              <a:rPr lang="en-US" b="1" dirty="0">
                <a:solidFill>
                  <a:srgbClr val="002060"/>
                </a:solidFill>
              </a:rPr>
              <a:t>: Avoids reactive fixes and improves system uptime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38A3F-40B5-8F92-F29D-2BABFDC3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A6815-D967-C612-1F90-8F7C2A9E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74BDC-5767-C934-24C4-C1992818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Automated Backup and Recovery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6A6F-8ECC-DBEC-D2B5-859C81C5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AI Role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Determines optimal backup schedules based on usage patterns.</a:t>
            </a:r>
          </a:p>
          <a:p>
            <a:pPr lvl="2"/>
            <a:r>
              <a:rPr lang="en-US" b="1" dirty="0">
                <a:solidFill>
                  <a:srgbClr val="002060"/>
                </a:solidFill>
              </a:rPr>
              <a:t>Validates backup integrity.</a:t>
            </a:r>
          </a:p>
          <a:p>
            <a:pPr lvl="2"/>
            <a:r>
              <a:rPr lang="en-US" b="1" dirty="0">
                <a:solidFill>
                  <a:srgbClr val="002060"/>
                </a:solidFill>
              </a:rPr>
              <a:t>Initiates recovery procedures autonomously.</a:t>
            </a:r>
          </a:p>
          <a:p>
            <a:r>
              <a:rPr lang="en-US" b="1" dirty="0">
                <a:solidFill>
                  <a:srgbClr val="FF0000"/>
                </a:solidFill>
              </a:rPr>
              <a:t>Tools</a:t>
            </a:r>
            <a:r>
              <a:rPr lang="en-US" b="1" dirty="0">
                <a:solidFill>
                  <a:srgbClr val="002060"/>
                </a:solidFill>
              </a:rPr>
              <a:t>: AWS Backup with ML, Azure Site Recovery.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7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55BE3-5A4D-1994-ED8D-0DAC31022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7C8865-787C-5BD6-5C55-1A372DE44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B127408-EAE1-9A00-594F-55464E7F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Security Automation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07F31-98D4-9FE6-646D-EC371809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Capabilities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AI-driven threat detection and response.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Automated role and permission audits.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Encryption key rotation and access pattern analysis.</a:t>
            </a:r>
          </a:p>
          <a:p>
            <a:r>
              <a:rPr lang="en-US" b="1" dirty="0">
                <a:solidFill>
                  <a:srgbClr val="FF0000"/>
                </a:solidFill>
              </a:rPr>
              <a:t>Tools</a:t>
            </a:r>
            <a:r>
              <a:rPr lang="en-US" b="1" dirty="0">
                <a:solidFill>
                  <a:srgbClr val="002060"/>
                </a:solidFill>
              </a:rPr>
              <a:t>: IBM Guardium, Microsoft Defender for Cloud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6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414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Different automation techniques and procedures, exploring opportunities for streamlining tasks in AI Database Maintenance</vt:lpstr>
      <vt:lpstr>Agenda</vt:lpstr>
      <vt:lpstr>    Self-Healing Databases     </vt:lpstr>
      <vt:lpstr>      AI-Powered Monitoring &amp; Alerting        </vt:lpstr>
      <vt:lpstr>      Automated Query Optimization        </vt:lpstr>
      <vt:lpstr>      Predictive Maintenance        </vt:lpstr>
      <vt:lpstr>     Automated Backup and Recovery       </vt:lpstr>
      <vt:lpstr>       Security Automation         </vt:lpstr>
      <vt:lpstr>        Python-Based Automation Frameworks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2025-08-07T08:57:08Z</dcterms:modified>
</cp:coreProperties>
</file>