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9" r:id="rId9"/>
    <p:sldId id="266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7F40ED86-A055-4896-9936-3A733CD9588A}"/>
    <pc:docChg chg="undo custSel addSld delSld modSld">
      <pc:chgData name="Krishna Kant Dubey" userId="cd28fa1e1902c48d" providerId="LiveId" clId="{7F40ED86-A055-4896-9936-3A733CD9588A}" dt="2025-08-07T09:21:35.935" v="296" actId="20577"/>
      <pc:docMkLst>
        <pc:docMk/>
      </pc:docMkLst>
      <pc:sldChg chg="modSp mod">
        <pc:chgData name="Krishna Kant Dubey" userId="cd28fa1e1902c48d" providerId="LiveId" clId="{7F40ED86-A055-4896-9936-3A733CD9588A}" dt="2025-08-07T08:58:51.465" v="13" actId="20577"/>
        <pc:sldMkLst>
          <pc:docMk/>
          <pc:sldMk cId="1080327146" sldId="256"/>
        </pc:sldMkLst>
        <pc:spChg chg="mod">
          <ac:chgData name="Krishna Kant Dubey" userId="cd28fa1e1902c48d" providerId="LiveId" clId="{7F40ED86-A055-4896-9936-3A733CD9588A}" dt="2025-08-07T08:58:51.465" v="1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F40ED86-A055-4896-9936-3A733CD9588A}" dt="2025-08-07T08:59:58.045" v="16" actId="20577"/>
        <pc:sldMkLst>
          <pc:docMk/>
          <pc:sldMk cId="2701513036" sldId="259"/>
        </pc:sldMkLst>
        <pc:spChg chg="mod">
          <ac:chgData name="Krishna Kant Dubey" userId="cd28fa1e1902c48d" providerId="LiveId" clId="{7F40ED86-A055-4896-9936-3A733CD9588A}" dt="2025-08-07T08:59:58.045" v="16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F40ED86-A055-4896-9936-3A733CD9588A}" dt="2025-08-07T09:01:38.535" v="28" actId="12"/>
        <pc:sldMkLst>
          <pc:docMk/>
          <pc:sldMk cId="1248854694" sldId="262"/>
        </pc:sldMkLst>
        <pc:spChg chg="mod">
          <ac:chgData name="Krishna Kant Dubey" userId="cd28fa1e1902c48d" providerId="LiveId" clId="{7F40ED86-A055-4896-9936-3A733CD9588A}" dt="2025-08-07T09:01:38.535" v="28" actId="12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7F40ED86-A055-4896-9936-3A733CD9588A}" dt="2025-08-07T09:01:27.243" v="24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7F40ED86-A055-4896-9936-3A733CD9588A}" dt="2025-08-07T09:21:35.935" v="296" actId="20577"/>
        <pc:sldMkLst>
          <pc:docMk/>
          <pc:sldMk cId="2660052111" sldId="263"/>
        </pc:sldMkLst>
        <pc:spChg chg="mod">
          <ac:chgData name="Krishna Kant Dubey" userId="cd28fa1e1902c48d" providerId="LiveId" clId="{7F40ED86-A055-4896-9936-3A733CD9588A}" dt="2025-08-07T09:21:35.935" v="296" actId="2057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7F40ED86-A055-4896-9936-3A733CD9588A}" dt="2025-08-07T09:02:00.858" v="31" actId="207"/>
          <ac:spMkLst>
            <pc:docMk/>
            <pc:sldMk cId="2660052111" sldId="263"/>
            <ac:spMk id="12" creationId="{78ACB7A0-3BC5-251C-D931-C89480BA266B}"/>
          </ac:spMkLst>
        </pc:spChg>
        <pc:picChg chg="mod">
          <ac:chgData name="Krishna Kant Dubey" userId="cd28fa1e1902c48d" providerId="LiveId" clId="{7F40ED86-A055-4896-9936-3A733CD9588A}" dt="2025-08-07T09:02:55.557" v="41" actId="1076"/>
          <ac:picMkLst>
            <pc:docMk/>
            <pc:sldMk cId="2660052111" sldId="263"/>
            <ac:picMk id="9" creationId="{AB40ADD8-AF80-E639-3DAB-BC278FF29A89}"/>
          </ac:picMkLst>
        </pc:picChg>
      </pc:sldChg>
      <pc:sldChg chg="modSp mod">
        <pc:chgData name="Krishna Kant Dubey" userId="cd28fa1e1902c48d" providerId="LiveId" clId="{7F40ED86-A055-4896-9936-3A733CD9588A}" dt="2025-08-07T09:06:02.958" v="107" actId="15"/>
        <pc:sldMkLst>
          <pc:docMk/>
          <pc:sldMk cId="2523703413" sldId="264"/>
        </pc:sldMkLst>
        <pc:spChg chg="mod">
          <ac:chgData name="Krishna Kant Dubey" userId="cd28fa1e1902c48d" providerId="LiveId" clId="{7F40ED86-A055-4896-9936-3A733CD9588A}" dt="2025-08-07T09:06:02.958" v="107" actId="15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7F40ED86-A055-4896-9936-3A733CD9588A}" dt="2025-08-07T09:03:02.356" v="42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7F40ED86-A055-4896-9936-3A733CD9588A}" dt="2025-08-07T09:19:31.110" v="248" actId="20577"/>
        <pc:sldMkLst>
          <pc:docMk/>
          <pc:sldMk cId="399202742" sldId="265"/>
        </pc:sldMkLst>
        <pc:spChg chg="mod">
          <ac:chgData name="Krishna Kant Dubey" userId="cd28fa1e1902c48d" providerId="LiveId" clId="{7F40ED86-A055-4896-9936-3A733CD9588A}" dt="2025-08-07T09:19:31.110" v="248" actId="2057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7F40ED86-A055-4896-9936-3A733CD9588A}" dt="2025-08-07T09:18:51.270" v="235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7F40ED86-A055-4896-9936-3A733CD9588A}" dt="2025-08-07T09:19:22.928" v="246" actId="20577"/>
        <pc:sldMkLst>
          <pc:docMk/>
          <pc:sldMk cId="683079510" sldId="266"/>
        </pc:sldMkLst>
        <pc:spChg chg="mod">
          <ac:chgData name="Krishna Kant Dubey" userId="cd28fa1e1902c48d" providerId="LiveId" clId="{7F40ED86-A055-4896-9936-3A733CD9588A}" dt="2025-08-07T09:19:22.928" v="246" actId="2057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7F40ED86-A055-4896-9936-3A733CD9588A}" dt="2025-08-07T09:11:34.127" v="164" actId="207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7F40ED86-A055-4896-9936-3A733CD9588A}" dt="2025-08-07T09:13:53.142" v="211" actId="2696"/>
        <pc:sldMkLst>
          <pc:docMk/>
          <pc:sldMk cId="1344460818" sldId="269"/>
        </pc:sldMkLst>
      </pc:sldChg>
      <pc:sldChg chg="modSp add mod">
        <pc:chgData name="Krishna Kant Dubey" userId="cd28fa1e1902c48d" providerId="LiveId" clId="{7F40ED86-A055-4896-9936-3A733CD9588A}" dt="2025-08-07T09:21:07.172" v="293" actId="15"/>
        <pc:sldMkLst>
          <pc:docMk/>
          <pc:sldMk cId="3764853817" sldId="269"/>
        </pc:sldMkLst>
        <pc:spChg chg="mod">
          <ac:chgData name="Krishna Kant Dubey" userId="cd28fa1e1902c48d" providerId="LiveId" clId="{7F40ED86-A055-4896-9936-3A733CD9588A}" dt="2025-08-07T09:21:07.172" v="293" actId="15"/>
          <ac:spMkLst>
            <pc:docMk/>
            <pc:sldMk cId="3764853817" sldId="269"/>
            <ac:spMk id="4" creationId="{018A80FA-BEE3-B6F5-BA89-D11BB71430BE}"/>
          </ac:spMkLst>
        </pc:spChg>
      </pc:sldChg>
      <pc:sldChg chg="del">
        <pc:chgData name="Krishna Kant Dubey" userId="cd28fa1e1902c48d" providerId="LiveId" clId="{7F40ED86-A055-4896-9936-3A733CD9588A}" dt="2025-08-07T09:13:53.142" v="211" actId="2696"/>
        <pc:sldMkLst>
          <pc:docMk/>
          <pc:sldMk cId="1596012336" sldId="270"/>
        </pc:sldMkLst>
      </pc:sldChg>
      <pc:sldChg chg="modSp add mod">
        <pc:chgData name="Krishna Kant Dubey" userId="cd28fa1e1902c48d" providerId="LiveId" clId="{7F40ED86-A055-4896-9936-3A733CD9588A}" dt="2025-08-07T09:20:36.357" v="275" actId="20577"/>
        <pc:sldMkLst>
          <pc:docMk/>
          <pc:sldMk cId="2329241161" sldId="270"/>
        </pc:sldMkLst>
        <pc:spChg chg="mod">
          <ac:chgData name="Krishna Kant Dubey" userId="cd28fa1e1902c48d" providerId="LiveId" clId="{7F40ED86-A055-4896-9936-3A733CD9588A}" dt="2025-08-07T09:20:36.357" v="275" actId="20577"/>
          <ac:spMkLst>
            <pc:docMk/>
            <pc:sldMk cId="2329241161" sldId="270"/>
            <ac:spMk id="4" creationId="{8971AB2D-1393-3FB8-6731-C94852AF8A89}"/>
          </ac:spMkLst>
        </pc:spChg>
      </pc:sldChg>
      <pc:sldChg chg="del">
        <pc:chgData name="Krishna Kant Dubey" userId="cd28fa1e1902c48d" providerId="LiveId" clId="{7F40ED86-A055-4896-9936-3A733CD9588A}" dt="2025-08-07T09:13:53.142" v="211" actId="2696"/>
        <pc:sldMkLst>
          <pc:docMk/>
          <pc:sldMk cId="266100816" sldId="271"/>
        </pc:sldMkLst>
      </pc:sldChg>
      <pc:sldChg chg="del">
        <pc:chgData name="Krishna Kant Dubey" userId="cd28fa1e1902c48d" providerId="LiveId" clId="{7F40ED86-A055-4896-9936-3A733CD9588A}" dt="2025-08-07T09:13:53.142" v="211" actId="2696"/>
        <pc:sldMkLst>
          <pc:docMk/>
          <pc:sldMk cId="98108289" sldId="272"/>
        </pc:sldMkLst>
      </pc:sldChg>
      <pc:sldChg chg="del">
        <pc:chgData name="Krishna Kant Dubey" userId="cd28fa1e1902c48d" providerId="LiveId" clId="{7F40ED86-A055-4896-9936-3A733CD9588A}" dt="2025-08-07T09:13:53.142" v="211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7F40ED86-A055-4896-9936-3A733CD9588A}" dt="2025-08-07T09:13:53.142" v="211" actId="2696"/>
        <pc:sldMkLst>
          <pc:docMk/>
          <pc:sldMk cId="93555412" sldId="274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C766A-79A4-4D7C-FC5D-249C68BB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C6C77F-7C81-E2A1-DDE8-369E2778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089F247-D411-4657-839F-6E96D4A6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Indexing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1AB2D-1393-3FB8-6731-C94852AF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SQL Server Database Engine Tuning Advisor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PostgreSQL’s  and </a:t>
            </a:r>
            <a:r>
              <a:rPr lang="en-IN" b="1" dirty="0" err="1">
                <a:solidFill>
                  <a:srgbClr val="002060"/>
                </a:solidFill>
              </a:rPr>
              <a:t>SQLFlash</a:t>
            </a:r>
            <a:r>
              <a:rPr lang="en-IN" b="1" dirty="0">
                <a:solidFill>
                  <a:srgbClr val="002060"/>
                </a:solidFill>
              </a:rPr>
              <a:t> AI Indexing Engine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Benefits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Swift data retrieval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Reduced storage overhead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Elimination of redundant or unused indexes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4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Automating Excellence: Opportunities in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Back-Up, Optimization, and Indexing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Evaluate the opportunities of automation in back-up, optimization, and indexing procedures, enhancing efficiency and reliability in database management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Evaluation of the opportunities in each area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3515"/>
            <a:ext cx="10515600" cy="391344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Automated Backup Procedures</a:t>
            </a:r>
          </a:p>
          <a:p>
            <a:r>
              <a:rPr lang="en-IN" b="1" dirty="0">
                <a:solidFill>
                  <a:srgbClr val="002060"/>
                </a:solidFill>
              </a:rPr>
              <a:t>Query Optimization Automation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Automated Indexing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Automated Backup Procedures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Opportunities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Scheduled Backups</a:t>
            </a:r>
            <a:r>
              <a:rPr lang="en-US" b="1" dirty="0">
                <a:solidFill>
                  <a:srgbClr val="002060"/>
                </a:solidFill>
              </a:rPr>
              <a:t>: Automate full, incremental, and differential 	backups based on usage patterns.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Intelligent Backup Frequency</a:t>
            </a:r>
            <a:r>
              <a:rPr lang="en-US" b="1" dirty="0">
                <a:solidFill>
                  <a:srgbClr val="002060"/>
                </a:solidFill>
              </a:rPr>
              <a:t>: AI can adjust backup intervals 	dynamically depending on data volatility.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Validation &amp; Integrity Checks</a:t>
            </a:r>
            <a:r>
              <a:rPr lang="en-US" b="1" dirty="0">
                <a:solidFill>
                  <a:srgbClr val="002060"/>
                </a:solidFill>
              </a:rPr>
              <a:t>: Automatically verify backup 	completeness and consistency.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Disaster Recovery Automation</a:t>
            </a:r>
            <a:r>
              <a:rPr lang="en-US" b="1" dirty="0">
                <a:solidFill>
                  <a:srgbClr val="002060"/>
                </a:solidFill>
              </a:rPr>
              <a:t>: Trigger recovery workflows based on 	failure detection.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Automated Backup Procedures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AWS Backup, Azure Backup, Veeam, Rubrik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AI-enhanced platforms that predict optimal backup windows and detect anomalies</a:t>
            </a:r>
          </a:p>
          <a:p>
            <a:r>
              <a:rPr lang="en-US" b="1" dirty="0">
                <a:solidFill>
                  <a:srgbClr val="FF0000"/>
                </a:solidFill>
              </a:rPr>
              <a:t>Benefits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Reduced human error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Faster recovery times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Improved compliance with data retention policies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57514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Query Optimization Automation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12229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Opportunities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AI-Driven Query Rewriting</a:t>
            </a:r>
            <a:r>
              <a:rPr lang="en-IN" b="1" dirty="0">
                <a:solidFill>
                  <a:srgbClr val="002060"/>
                </a:solidFill>
              </a:rPr>
              <a:t>: Tools like </a:t>
            </a:r>
            <a:r>
              <a:rPr lang="en-IN" b="1" dirty="0" err="1">
                <a:solidFill>
                  <a:srgbClr val="002060"/>
                </a:solidFill>
              </a:rPr>
              <a:t>SQLFlash</a:t>
            </a:r>
            <a:r>
              <a:rPr lang="en-IN" b="1" dirty="0">
                <a:solidFill>
                  <a:srgbClr val="002060"/>
                </a:solidFill>
              </a:rPr>
              <a:t> and AI2SQL </a:t>
            </a:r>
            <a:r>
              <a:rPr lang="en-IN" b="1" dirty="0" err="1">
                <a:solidFill>
                  <a:srgbClr val="002060"/>
                </a:solidFill>
              </a:rPr>
              <a:t>analyze</a:t>
            </a:r>
            <a:r>
              <a:rPr lang="en-IN" b="1" dirty="0">
                <a:solidFill>
                  <a:srgbClr val="002060"/>
                </a:solidFill>
              </a:rPr>
              <a:t> and rewrite inefficient queries.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Execution Plan Tuning</a:t>
            </a:r>
            <a:r>
              <a:rPr lang="en-IN" b="1" dirty="0">
                <a:solidFill>
                  <a:srgbClr val="002060"/>
                </a:solidFill>
              </a:rPr>
              <a:t>: ML models predict optimal join orders, indexing strategies, and parallelism.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Real-Time Adaptation</a:t>
            </a:r>
            <a:r>
              <a:rPr lang="en-IN" b="1" dirty="0">
                <a:solidFill>
                  <a:srgbClr val="002060"/>
                </a:solidFill>
              </a:rPr>
              <a:t>: Systems like Azure SQL continuously tune performance based on workload changes.</a:t>
            </a: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183A-DA6E-49BD-4D1D-F68444E9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1B218-F68C-E096-DF05-DA95865A0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E179EC8-0401-E258-9E3B-912D15D5E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Query Optimization Automation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A80FA-BEE3-B6F5-BA89-D11BB714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SQL Server Intelligent Query Processing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Oracle Autonomous Database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AI2SQL, </a:t>
            </a:r>
            <a:r>
              <a:rPr lang="en-IN" b="1" dirty="0" err="1">
                <a:solidFill>
                  <a:srgbClr val="002060"/>
                </a:solidFill>
              </a:rPr>
              <a:t>SQLFlash</a:t>
            </a:r>
            <a:endParaRPr lang="en-IN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Benefits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Up to 90% reduction in manual tuning effort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Faster query execution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Proactive performance management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5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Indexing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Opportunities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Index Recommendations</a:t>
            </a:r>
            <a:r>
              <a:rPr lang="en-IN" b="1" dirty="0">
                <a:solidFill>
                  <a:srgbClr val="002060"/>
                </a:solidFill>
              </a:rPr>
              <a:t>: AI suggests indexes based on query patterns and access frequency.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Dynamic Index Creation/Removal</a:t>
            </a:r>
            <a:r>
              <a:rPr lang="en-IN" b="1" dirty="0">
                <a:solidFill>
                  <a:srgbClr val="002060"/>
                </a:solidFill>
              </a:rPr>
              <a:t>: Automatically adjust indexes as data and workloads evolve.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Index Health Monitoring</a:t>
            </a:r>
            <a:r>
              <a:rPr lang="en-IN" b="1" dirty="0">
                <a:solidFill>
                  <a:srgbClr val="002060"/>
                </a:solidFill>
              </a:rPr>
              <a:t>: Detect fragmentation and trigger rebuilds or reorganizations.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395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Automating Excellence: Opportunities in Back-Up, Optimization, and Indexing</vt:lpstr>
      <vt:lpstr>Agenda</vt:lpstr>
      <vt:lpstr>   Evaluation of the opportunities in each area    </vt:lpstr>
      <vt:lpstr>      Automated Backup Procedures        </vt:lpstr>
      <vt:lpstr>     Automated Backup Procedures       </vt:lpstr>
      <vt:lpstr>        Query Optimization Automation        </vt:lpstr>
      <vt:lpstr>      Query Optimization Automation        </vt:lpstr>
      <vt:lpstr>     Automated Indexing       </vt:lpstr>
      <vt:lpstr>     Automated Indexing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2025-08-07T09:21:56Z</dcterms:modified>
</cp:coreProperties>
</file>