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2" r:id="rId5"/>
    <p:sldId id="263" r:id="rId6"/>
    <p:sldId id="264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B3BF06C4-9821-47E6-A478-00EFEA54E971}"/>
    <pc:docChg chg="undo custSel addSld delSld modSld sldOrd">
      <pc:chgData name="Krishna Kant Dubey" userId="cd28fa1e1902c48d" providerId="LiveId" clId="{B3BF06C4-9821-47E6-A478-00EFEA54E971}" dt="2025-08-06T11:22:27.454" v="318" actId="12"/>
      <pc:docMkLst>
        <pc:docMk/>
      </pc:docMkLst>
      <pc:sldChg chg="modSp mod">
        <pc:chgData name="Krishna Kant Dubey" userId="cd28fa1e1902c48d" providerId="LiveId" clId="{B3BF06C4-9821-47E6-A478-00EFEA54E971}" dt="2025-08-06T09:55:27.342" v="5" actId="207"/>
        <pc:sldMkLst>
          <pc:docMk/>
          <pc:sldMk cId="1080327146" sldId="256"/>
        </pc:sldMkLst>
        <pc:spChg chg="mod">
          <ac:chgData name="Krishna Kant Dubey" userId="cd28fa1e1902c48d" providerId="LiveId" clId="{B3BF06C4-9821-47E6-A478-00EFEA54E971}" dt="2025-08-06T09:55:27.34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B3BF06C4-9821-47E6-A478-00EFEA54E971}" dt="2025-08-06T09:57:23.035" v="30" actId="20577"/>
        <pc:sldMkLst>
          <pc:docMk/>
          <pc:sldMk cId="2701513036" sldId="259"/>
        </pc:sldMkLst>
        <pc:spChg chg="mod">
          <ac:chgData name="Krishna Kant Dubey" userId="cd28fa1e1902c48d" providerId="LiveId" clId="{B3BF06C4-9821-47E6-A478-00EFEA54E971}" dt="2025-08-06T09:57:23.035" v="30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B3BF06C4-9821-47E6-A478-00EFEA54E971}" dt="2025-08-06T10:28:32.658" v="210" actId="2696"/>
        <pc:sldMkLst>
          <pc:docMk/>
          <pc:sldMk cId="1263864946" sldId="261"/>
        </pc:sldMkLst>
      </pc:sldChg>
      <pc:sldChg chg="modSp mod">
        <pc:chgData name="Krishna Kant Dubey" userId="cd28fa1e1902c48d" providerId="LiveId" clId="{B3BF06C4-9821-47E6-A478-00EFEA54E971}" dt="2025-08-06T10:26:48.957" v="197" actId="14100"/>
        <pc:sldMkLst>
          <pc:docMk/>
          <pc:sldMk cId="1248854694" sldId="262"/>
        </pc:sldMkLst>
        <pc:spChg chg="mod">
          <ac:chgData name="Krishna Kant Dubey" userId="cd28fa1e1902c48d" providerId="LiveId" clId="{B3BF06C4-9821-47E6-A478-00EFEA54E971}" dt="2025-08-06T10:26:48.957" v="197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B3BF06C4-9821-47E6-A478-00EFEA54E971}" dt="2025-08-06T10:13:12.857" v="84" actId="113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B3BF06C4-9821-47E6-A478-00EFEA54E971}" dt="2025-08-06T10:17:06.360" v="120" actId="14100"/>
        <pc:sldMkLst>
          <pc:docMk/>
          <pc:sldMk cId="2660052111" sldId="263"/>
        </pc:sldMkLst>
        <pc:spChg chg="mod">
          <ac:chgData name="Krishna Kant Dubey" userId="cd28fa1e1902c48d" providerId="LiveId" clId="{B3BF06C4-9821-47E6-A478-00EFEA54E971}" dt="2025-08-06T10:17:06.360" v="120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B3BF06C4-9821-47E6-A478-00EFEA54E971}" dt="2025-08-06T10:10:59.049" v="51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B3BF06C4-9821-47E6-A478-00EFEA54E971}" dt="2025-08-06T10:23:03.203" v="187" actId="207"/>
        <pc:sldMkLst>
          <pc:docMk/>
          <pc:sldMk cId="2523703413" sldId="264"/>
        </pc:sldMkLst>
        <pc:spChg chg="mod">
          <ac:chgData name="Krishna Kant Dubey" userId="cd28fa1e1902c48d" providerId="LiveId" clId="{B3BF06C4-9821-47E6-A478-00EFEA54E971}" dt="2025-08-06T10:23:03.203" v="18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B3BF06C4-9821-47E6-A478-00EFEA54E971}" dt="2025-08-06T10:15:28.270" v="100" actId="2057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B3BF06C4-9821-47E6-A478-00EFEA54E971}" dt="2025-08-06T10:22:44.337" v="184" actId="108"/>
        <pc:sldMkLst>
          <pc:docMk/>
          <pc:sldMk cId="399202742" sldId="265"/>
        </pc:sldMkLst>
        <pc:spChg chg="mod">
          <ac:chgData name="Krishna Kant Dubey" userId="cd28fa1e1902c48d" providerId="LiveId" clId="{B3BF06C4-9821-47E6-A478-00EFEA54E971}" dt="2025-08-06T10:22:44.337" v="184" actId="108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B3BF06C4-9821-47E6-A478-00EFEA54E971}" dt="2025-08-06T10:20:42.860" v="142" actId="2057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B3BF06C4-9821-47E6-A478-00EFEA54E971}" dt="2025-08-06T10:56:03.199" v="278"/>
        <pc:sldMkLst>
          <pc:docMk/>
          <pc:sldMk cId="683079510" sldId="266"/>
        </pc:sldMkLst>
        <pc:spChg chg="mod">
          <ac:chgData name="Krishna Kant Dubey" userId="cd28fa1e1902c48d" providerId="LiveId" clId="{B3BF06C4-9821-47E6-A478-00EFEA54E971}" dt="2025-08-06T10:56:03.199" v="278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B3BF06C4-9821-47E6-A478-00EFEA54E971}" dt="2025-08-06T10:26:30.381" v="190" actId="20577"/>
          <ac:spMkLst>
            <pc:docMk/>
            <pc:sldMk cId="683079510" sldId="266"/>
            <ac:spMk id="12" creationId="{89F74BDC-5767-C934-24C4-C19928184E94}"/>
          </ac:spMkLst>
        </pc:spChg>
      </pc:sldChg>
      <pc:sldChg chg="add del">
        <pc:chgData name="Krishna Kant Dubey" userId="cd28fa1e1902c48d" providerId="LiveId" clId="{B3BF06C4-9821-47E6-A478-00EFEA54E971}" dt="2025-08-06T10:28:32.658" v="210" actId="2696"/>
        <pc:sldMkLst>
          <pc:docMk/>
          <pc:sldMk cId="2073418599" sldId="267"/>
        </pc:sldMkLst>
      </pc:sldChg>
      <pc:sldChg chg="add">
        <pc:chgData name="Krishna Kant Dubey" userId="cd28fa1e1902c48d" providerId="LiveId" clId="{B3BF06C4-9821-47E6-A478-00EFEA54E971}" dt="2025-08-06T10:28:16.628" v="209" actId="2890"/>
        <pc:sldMkLst>
          <pc:docMk/>
          <pc:sldMk cId="3276267465" sldId="268"/>
        </pc:sldMkLst>
      </pc:sldChg>
      <pc:sldChg chg="modSp add mod ord">
        <pc:chgData name="Krishna Kant Dubey" userId="cd28fa1e1902c48d" providerId="LiveId" clId="{B3BF06C4-9821-47E6-A478-00EFEA54E971}" dt="2025-08-06T10:50:20.434" v="234" actId="12"/>
        <pc:sldMkLst>
          <pc:docMk/>
          <pc:sldMk cId="1344460818" sldId="269"/>
        </pc:sldMkLst>
        <pc:spChg chg="mod">
          <ac:chgData name="Krishna Kant Dubey" userId="cd28fa1e1902c48d" providerId="LiveId" clId="{B3BF06C4-9821-47E6-A478-00EFEA54E971}" dt="2025-08-06T10:50:20.434" v="234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B3BF06C4-9821-47E6-A478-00EFEA54E971}" dt="2025-08-06T10:29:16.035" v="218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addSp delSp modSp add mod">
        <pc:chgData name="Krishna Kant Dubey" userId="cd28fa1e1902c48d" providerId="LiveId" clId="{B3BF06C4-9821-47E6-A478-00EFEA54E971}" dt="2025-08-06T10:52:41.911" v="250" actId="113"/>
        <pc:sldMkLst>
          <pc:docMk/>
          <pc:sldMk cId="1596012336" sldId="270"/>
        </pc:sldMkLst>
        <pc:spChg chg="del">
          <ac:chgData name="Krishna Kant Dubey" userId="cd28fa1e1902c48d" providerId="LiveId" clId="{B3BF06C4-9821-47E6-A478-00EFEA54E971}" dt="2025-08-06T10:50:39.705" v="235" actId="3680"/>
          <ac:spMkLst>
            <pc:docMk/>
            <pc:sldMk cId="1596012336" sldId="270"/>
            <ac:spMk id="4" creationId="{E4346721-D095-DD69-11A7-8BE4B7C6C3D5}"/>
          </ac:spMkLst>
        </pc:spChg>
        <pc:spChg chg="mod">
          <ac:chgData name="Krishna Kant Dubey" userId="cd28fa1e1902c48d" providerId="LiveId" clId="{B3BF06C4-9821-47E6-A478-00EFEA54E971}" dt="2025-08-06T10:29:43.636" v="222" actId="207"/>
          <ac:spMkLst>
            <pc:docMk/>
            <pc:sldMk cId="1596012336" sldId="270"/>
            <ac:spMk id="12" creationId="{F5FBC835-10FA-7EB5-B614-27DDD8FCB6AE}"/>
          </ac:spMkLst>
        </pc:spChg>
        <pc:graphicFrameChg chg="add mod ord modGraphic">
          <ac:chgData name="Krishna Kant Dubey" userId="cd28fa1e1902c48d" providerId="LiveId" clId="{B3BF06C4-9821-47E6-A478-00EFEA54E971}" dt="2025-08-06T10:52:41.911" v="250" actId="113"/>
          <ac:graphicFrameMkLst>
            <pc:docMk/>
            <pc:sldMk cId="1596012336" sldId="270"/>
            <ac:graphicFrameMk id="2" creationId="{CA2A1AF6-6158-924B-6E1A-9BA5FEF79862}"/>
          </ac:graphicFrameMkLst>
        </pc:graphicFrameChg>
      </pc:sldChg>
      <pc:sldChg chg="modSp add mod">
        <pc:chgData name="Krishna Kant Dubey" userId="cd28fa1e1902c48d" providerId="LiveId" clId="{B3BF06C4-9821-47E6-A478-00EFEA54E971}" dt="2025-08-06T10:53:12.302" v="259" actId="12"/>
        <pc:sldMkLst>
          <pc:docMk/>
          <pc:sldMk cId="266100816" sldId="271"/>
        </pc:sldMkLst>
        <pc:spChg chg="mod">
          <ac:chgData name="Krishna Kant Dubey" userId="cd28fa1e1902c48d" providerId="LiveId" clId="{B3BF06C4-9821-47E6-A478-00EFEA54E971}" dt="2025-08-06T10:53:12.302" v="259" actId="12"/>
          <ac:spMkLst>
            <pc:docMk/>
            <pc:sldMk cId="266100816" sldId="271"/>
            <ac:spMk id="4" creationId="{1324364D-7E9D-6CAB-E54F-956ECD3FD94B}"/>
          </ac:spMkLst>
        </pc:spChg>
        <pc:spChg chg="mod">
          <ac:chgData name="Krishna Kant Dubey" userId="cd28fa1e1902c48d" providerId="LiveId" clId="{B3BF06C4-9821-47E6-A478-00EFEA54E971}" dt="2025-08-06T10:30:04.615" v="226" actId="207"/>
          <ac:spMkLst>
            <pc:docMk/>
            <pc:sldMk cId="266100816" sldId="271"/>
            <ac:spMk id="12" creationId="{A58F11D9-141A-55D7-C406-22402C967822}"/>
          </ac:spMkLst>
        </pc:spChg>
      </pc:sldChg>
      <pc:sldChg chg="modSp add mod">
        <pc:chgData name="Krishna Kant Dubey" userId="cd28fa1e1902c48d" providerId="LiveId" clId="{B3BF06C4-9821-47E6-A478-00EFEA54E971}" dt="2025-08-06T11:21:50.624" v="312" actId="14100"/>
        <pc:sldMkLst>
          <pc:docMk/>
          <pc:sldMk cId="98108289" sldId="272"/>
        </pc:sldMkLst>
        <pc:spChg chg="mod">
          <ac:chgData name="Krishna Kant Dubey" userId="cd28fa1e1902c48d" providerId="LiveId" clId="{B3BF06C4-9821-47E6-A478-00EFEA54E971}" dt="2025-08-06T11:21:39.797" v="311" actId="14100"/>
          <ac:spMkLst>
            <pc:docMk/>
            <pc:sldMk cId="98108289" sldId="272"/>
            <ac:spMk id="4" creationId="{EB27F9E3-19BD-D364-5A17-FF2498FD25F1}"/>
          </ac:spMkLst>
        </pc:spChg>
        <pc:spChg chg="mod">
          <ac:chgData name="Krishna Kant Dubey" userId="cd28fa1e1902c48d" providerId="LiveId" clId="{B3BF06C4-9821-47E6-A478-00EFEA54E971}" dt="2025-08-06T11:21:50.624" v="312" actId="14100"/>
          <ac:spMkLst>
            <pc:docMk/>
            <pc:sldMk cId="98108289" sldId="272"/>
            <ac:spMk id="12" creationId="{3A997907-0792-0FCA-9879-4455748D02BC}"/>
          </ac:spMkLst>
        </pc:spChg>
      </pc:sldChg>
      <pc:sldChg chg="modSp add mod">
        <pc:chgData name="Krishna Kant Dubey" userId="cd28fa1e1902c48d" providerId="LiveId" clId="{B3BF06C4-9821-47E6-A478-00EFEA54E971}" dt="2025-08-06T10:59:12.105" v="300" actId="12"/>
        <pc:sldMkLst>
          <pc:docMk/>
          <pc:sldMk cId="4089110440" sldId="273"/>
        </pc:sldMkLst>
        <pc:spChg chg="mod">
          <ac:chgData name="Krishna Kant Dubey" userId="cd28fa1e1902c48d" providerId="LiveId" clId="{B3BF06C4-9821-47E6-A478-00EFEA54E971}" dt="2025-08-06T10:59:12.105" v="300" actId="12"/>
          <ac:spMkLst>
            <pc:docMk/>
            <pc:sldMk cId="4089110440" sldId="273"/>
            <ac:spMk id="4" creationId="{84EB4DA4-C50C-E885-3B26-7E53A758E81F}"/>
          </ac:spMkLst>
        </pc:spChg>
        <pc:spChg chg="mod">
          <ac:chgData name="Krishna Kant Dubey" userId="cd28fa1e1902c48d" providerId="LiveId" clId="{B3BF06C4-9821-47E6-A478-00EFEA54E971}" dt="2025-08-06T10:58:09.692" v="287" actId="207"/>
          <ac:spMkLst>
            <pc:docMk/>
            <pc:sldMk cId="4089110440" sldId="273"/>
            <ac:spMk id="12" creationId="{46AAD543-A899-8BA1-5B15-8312DC7960DD}"/>
          </ac:spMkLst>
        </pc:spChg>
      </pc:sldChg>
      <pc:sldChg chg="modSp add mod">
        <pc:chgData name="Krishna Kant Dubey" userId="cd28fa1e1902c48d" providerId="LiveId" clId="{B3BF06C4-9821-47E6-A478-00EFEA54E971}" dt="2025-08-06T11:22:27.454" v="318" actId="12"/>
        <pc:sldMkLst>
          <pc:docMk/>
          <pc:sldMk cId="93555412" sldId="274"/>
        </pc:sldMkLst>
        <pc:spChg chg="mod">
          <ac:chgData name="Krishna Kant Dubey" userId="cd28fa1e1902c48d" providerId="LiveId" clId="{B3BF06C4-9821-47E6-A478-00EFEA54E971}" dt="2025-08-06T11:22:27.454" v="318" actId="12"/>
          <ac:spMkLst>
            <pc:docMk/>
            <pc:sldMk cId="93555412" sldId="274"/>
            <ac:spMk id="4" creationId="{6FFBD1BF-9078-BF4A-FF4C-56B56AD5101A}"/>
          </ac:spMkLst>
        </pc:spChg>
        <pc:spChg chg="mod">
          <ac:chgData name="Krishna Kant Dubey" userId="cd28fa1e1902c48d" providerId="LiveId" clId="{B3BF06C4-9821-47E6-A478-00EFEA54E971}" dt="2025-08-06T11:17:19.741" v="308" actId="207"/>
          <ac:spMkLst>
            <pc:docMk/>
            <pc:sldMk cId="93555412" sldId="274"/>
            <ac:spMk id="12" creationId="{291883B8-94BE-1D1B-9577-D1C6E96CADEF}"/>
          </ac:spMkLst>
        </pc:spChg>
      </pc:sldChg>
      <pc:sldChg chg="add del">
        <pc:chgData name="Krishna Kant Dubey" userId="cd28fa1e1902c48d" providerId="LiveId" clId="{B3BF06C4-9821-47E6-A478-00EFEA54E971}" dt="2025-08-06T11:16:45.715" v="306" actId="2696"/>
        <pc:sldMkLst>
          <pc:docMk/>
          <pc:sldMk cId="2512034902" sldId="275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67B33190-2246-49C4-8D6E-5B7864AFC21D}"/>
    <pc:docChg chg="undo custSel addSld delSld modSld">
      <pc:chgData name="Krishna Kant Dubey" userId="cd28fa1e1902c48d" providerId="LiveId" clId="{67B33190-2246-49C4-8D6E-5B7864AFC21D}" dt="2025-08-07T09:43:41.164" v="428" actId="255"/>
      <pc:docMkLst>
        <pc:docMk/>
      </pc:docMkLst>
      <pc:sldChg chg="modSp mod">
        <pc:chgData name="Krishna Kant Dubey" userId="cd28fa1e1902c48d" providerId="LiveId" clId="{67B33190-2246-49C4-8D6E-5B7864AFC21D}" dt="2025-08-07T09:25:35.199" v="4" actId="113"/>
        <pc:sldMkLst>
          <pc:docMk/>
          <pc:sldMk cId="1080327146" sldId="256"/>
        </pc:sldMkLst>
        <pc:spChg chg="mod">
          <ac:chgData name="Krishna Kant Dubey" userId="cd28fa1e1902c48d" providerId="LiveId" clId="{67B33190-2246-49C4-8D6E-5B7864AFC21D}" dt="2025-08-07T09:25:35.199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67B33190-2246-49C4-8D6E-5B7864AFC21D}" dt="2025-08-07T09:26:00.984" v="8" actId="113"/>
        <pc:sldMkLst>
          <pc:docMk/>
          <pc:sldMk cId="2701513036" sldId="259"/>
        </pc:sldMkLst>
        <pc:spChg chg="mod">
          <ac:chgData name="Krishna Kant Dubey" userId="cd28fa1e1902c48d" providerId="LiveId" clId="{67B33190-2246-49C4-8D6E-5B7864AFC21D}" dt="2025-08-07T09:26:00.984" v="8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67B33190-2246-49C4-8D6E-5B7864AFC21D}" dt="2025-08-07T09:43:41.164" v="428" actId="255"/>
        <pc:sldMkLst>
          <pc:docMk/>
          <pc:sldMk cId="1248854694" sldId="262"/>
        </pc:sldMkLst>
        <pc:spChg chg="add mod">
          <ac:chgData name="Krishna Kant Dubey" userId="cd28fa1e1902c48d" providerId="LiveId" clId="{67B33190-2246-49C4-8D6E-5B7864AFC21D}" dt="2025-08-07T09:26:45.828" v="10"/>
          <ac:spMkLst>
            <pc:docMk/>
            <pc:sldMk cId="1248854694" sldId="262"/>
            <ac:spMk id="3" creationId="{776170B0-D076-361F-0C9F-178579306983}"/>
          </ac:spMkLst>
        </pc:spChg>
        <pc:spChg chg="del mod">
          <ac:chgData name="Krishna Kant Dubey" userId="cd28fa1e1902c48d" providerId="LiveId" clId="{67B33190-2246-49C4-8D6E-5B7864AFC21D}" dt="2025-08-07T09:27:24.537" v="14" actId="368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67B33190-2246-49C4-8D6E-5B7864AFC21D}" dt="2025-08-07T09:26:58.105" v="12" actId="20577"/>
          <ac:spMkLst>
            <pc:docMk/>
            <pc:sldMk cId="1248854694" sldId="262"/>
            <ac:spMk id="12" creationId="{5AF4F4BF-6716-49E6-9582-E583D0D30CE3}"/>
          </ac:spMkLst>
        </pc:spChg>
        <pc:graphicFrameChg chg="add mod">
          <ac:chgData name="Krishna Kant Dubey" userId="cd28fa1e1902c48d" providerId="LiveId" clId="{67B33190-2246-49C4-8D6E-5B7864AFC21D}" dt="2025-08-07T09:26:44.413" v="9"/>
          <ac:graphicFrameMkLst>
            <pc:docMk/>
            <pc:sldMk cId="1248854694" sldId="262"/>
            <ac:graphicFrameMk id="2" creationId="{848CA3DF-E938-8600-E566-4CF04CEC8142}"/>
          </ac:graphicFrameMkLst>
        </pc:graphicFrameChg>
        <pc:graphicFrameChg chg="add mod ord modGraphic">
          <ac:chgData name="Krishna Kant Dubey" userId="cd28fa1e1902c48d" providerId="LiveId" clId="{67B33190-2246-49C4-8D6E-5B7864AFC21D}" dt="2025-08-07T09:43:41.164" v="428" actId="255"/>
          <ac:graphicFrameMkLst>
            <pc:docMk/>
            <pc:sldMk cId="1248854694" sldId="262"/>
            <ac:graphicFrameMk id="5" creationId="{ED9B8CB5-57D7-FBD3-04DB-7D0321057E12}"/>
          </ac:graphicFrameMkLst>
        </pc:graphicFrameChg>
      </pc:sldChg>
      <pc:sldChg chg="addSp delSp modSp mod">
        <pc:chgData name="Krishna Kant Dubey" userId="cd28fa1e1902c48d" providerId="LiveId" clId="{67B33190-2246-49C4-8D6E-5B7864AFC21D}" dt="2025-08-07T09:34:47.478" v="358" actId="108"/>
        <pc:sldMkLst>
          <pc:docMk/>
          <pc:sldMk cId="2660052111" sldId="263"/>
        </pc:sldMkLst>
        <pc:spChg chg="add mod">
          <ac:chgData name="Krishna Kant Dubey" userId="cd28fa1e1902c48d" providerId="LiveId" clId="{67B33190-2246-49C4-8D6E-5B7864AFC21D}" dt="2025-08-07T09:31:48.197" v="299"/>
          <ac:spMkLst>
            <pc:docMk/>
            <pc:sldMk cId="2660052111" sldId="263"/>
            <ac:spMk id="2" creationId="{07583898-8D2D-7F4A-1C70-00294E541C5D}"/>
          </ac:spMkLst>
        </pc:spChg>
        <pc:spChg chg="add del mod">
          <ac:chgData name="Krishna Kant Dubey" userId="cd28fa1e1902c48d" providerId="LiveId" clId="{67B33190-2246-49C4-8D6E-5B7864AFC21D}" dt="2025-08-07T09:34:47.478" v="358" actId="108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67B33190-2246-49C4-8D6E-5B7864AFC21D}" dt="2025-08-07T09:31:30.435" v="295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del mod">
        <pc:chgData name="Krishna Kant Dubey" userId="cd28fa1e1902c48d" providerId="LiveId" clId="{67B33190-2246-49C4-8D6E-5B7864AFC21D}" dt="2025-08-07T09:40:20.958" v="424" actId="2696"/>
        <pc:sldMkLst>
          <pc:docMk/>
          <pc:sldMk cId="2523703413" sldId="264"/>
        </pc:sldMkLst>
        <pc:spChg chg="mod">
          <ac:chgData name="Krishna Kant Dubey" userId="cd28fa1e1902c48d" providerId="LiveId" clId="{67B33190-2246-49C4-8D6E-5B7864AFC21D}" dt="2025-08-07T09:38:19.193" v="422" actId="12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67B33190-2246-49C4-8D6E-5B7864AFC21D}" dt="2025-08-07T09:35:55.426" v="360" actId="20577"/>
          <ac:spMkLst>
            <pc:docMk/>
            <pc:sldMk cId="2523703413" sldId="264"/>
            <ac:spMk id="12" creationId="{25848963-5BBD-311D-2AF5-D840E6C2AFC0}"/>
          </ac:spMkLst>
        </pc:spChg>
      </pc:sldChg>
      <pc:sldChg chg="add del">
        <pc:chgData name="Krishna Kant Dubey" userId="cd28fa1e1902c48d" providerId="LiveId" clId="{67B33190-2246-49C4-8D6E-5B7864AFC21D}" dt="2025-08-07T09:40:34.508" v="425" actId="2696"/>
        <pc:sldMkLst>
          <pc:docMk/>
          <pc:sldMk cId="399202742" sldId="265"/>
        </pc:sldMkLst>
      </pc:sldChg>
      <pc:sldChg chg="add del">
        <pc:chgData name="Krishna Kant Dubey" userId="cd28fa1e1902c48d" providerId="LiveId" clId="{67B33190-2246-49C4-8D6E-5B7864AFC21D}" dt="2025-08-07T09:40:34.508" v="425" actId="2696"/>
        <pc:sldMkLst>
          <pc:docMk/>
          <pc:sldMk cId="683079510" sldId="266"/>
        </pc:sldMkLst>
      </pc:sldChg>
      <pc:sldChg chg="add del">
        <pc:chgData name="Krishna Kant Dubey" userId="cd28fa1e1902c48d" providerId="LiveId" clId="{67B33190-2246-49C4-8D6E-5B7864AFC21D}" dt="2025-08-07T09:40:34.508" v="425" actId="2696"/>
        <pc:sldMkLst>
          <pc:docMk/>
          <pc:sldMk cId="1344460818" sldId="269"/>
        </pc:sldMkLst>
      </pc:sldChg>
      <pc:sldChg chg="add del">
        <pc:chgData name="Krishna Kant Dubey" userId="cd28fa1e1902c48d" providerId="LiveId" clId="{67B33190-2246-49C4-8D6E-5B7864AFC21D}" dt="2025-08-07T09:40:34.508" v="425" actId="2696"/>
        <pc:sldMkLst>
          <pc:docMk/>
          <pc:sldMk cId="1596012336" sldId="270"/>
        </pc:sldMkLst>
      </pc:sldChg>
      <pc:sldChg chg="add del">
        <pc:chgData name="Krishna Kant Dubey" userId="cd28fa1e1902c48d" providerId="LiveId" clId="{67B33190-2246-49C4-8D6E-5B7864AFC21D}" dt="2025-08-07T09:40:34.508" v="425" actId="2696"/>
        <pc:sldMkLst>
          <pc:docMk/>
          <pc:sldMk cId="266100816" sldId="271"/>
        </pc:sldMkLst>
      </pc:sldChg>
      <pc:sldChg chg="add del">
        <pc:chgData name="Krishna Kant Dubey" userId="cd28fa1e1902c48d" providerId="LiveId" clId="{67B33190-2246-49C4-8D6E-5B7864AFC21D}" dt="2025-08-07T09:40:34.508" v="425" actId="2696"/>
        <pc:sldMkLst>
          <pc:docMk/>
          <pc:sldMk cId="98108289" sldId="272"/>
        </pc:sldMkLst>
      </pc:sldChg>
      <pc:sldChg chg="add del">
        <pc:chgData name="Krishna Kant Dubey" userId="cd28fa1e1902c48d" providerId="LiveId" clId="{67B33190-2246-49C4-8D6E-5B7864AFC21D}" dt="2025-08-07T09:40:34.508" v="425" actId="2696"/>
        <pc:sldMkLst>
          <pc:docMk/>
          <pc:sldMk cId="4089110440" sldId="273"/>
        </pc:sldMkLst>
      </pc:sldChg>
      <pc:sldChg chg="add del">
        <pc:chgData name="Krishna Kant Dubey" userId="cd28fa1e1902c48d" providerId="LiveId" clId="{67B33190-2246-49C4-8D6E-5B7864AFC21D}" dt="2025-08-07T09:40:34.508" v="425" actId="2696"/>
        <pc:sldMkLst>
          <pc:docMk/>
          <pc:sldMk cId="93555412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CRUD Mastery: Adding, Deleting, Modifying, and Updating Data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Use the CRUD function to add, delete, modify, or update data in databases, mastering the fundamental operations for data manipulation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CRUD Fundamentals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D9B8CB5-57D7-FBD3-04DB-7D0321057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166912"/>
              </p:ext>
            </p:extLst>
          </p:nvPr>
        </p:nvGraphicFramePr>
        <p:xfrm>
          <a:off x="838200" y="1825625"/>
          <a:ext cx="10515600" cy="3632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78899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80228411"/>
                    </a:ext>
                  </a:extLst>
                </a:gridCol>
                <a:gridCol w="1533993">
                  <a:extLst>
                    <a:ext uri="{9D8B030D-6E8A-4147-A177-3AD203B41FA5}">
                      <a16:colId xmlns:a16="http://schemas.microsoft.com/office/drawing/2014/main" val="3025520249"/>
                    </a:ext>
                  </a:extLst>
                </a:gridCol>
                <a:gridCol w="3723807">
                  <a:extLst>
                    <a:ext uri="{9D8B030D-6E8A-4147-A177-3AD203B41FA5}">
                      <a16:colId xmlns:a16="http://schemas.microsoft.com/office/drawing/2014/main" val="2722062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SQL Keywords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NonSQL</a:t>
                      </a:r>
                      <a:r>
                        <a:rPr lang="en-IN" sz="2000" dirty="0"/>
                        <a:t>(MongoDB)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128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Add new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insertOne</a:t>
                      </a:r>
                      <a:r>
                        <a:rPr lang="en-IN" sz="2400" dirty="0"/>
                        <a:t>(), </a:t>
                      </a:r>
                      <a:r>
                        <a:rPr lang="en-IN" sz="2400" dirty="0" err="1"/>
                        <a:t>insertMany</a:t>
                      </a:r>
                      <a:r>
                        <a:rPr lang="en-IN" sz="2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65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Retrieve existing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find(), </a:t>
                      </a:r>
                      <a:r>
                        <a:rPr lang="en-IN" sz="2400" dirty="0" err="1"/>
                        <a:t>findOne</a:t>
                      </a:r>
                      <a:r>
                        <a:rPr lang="en-IN" sz="2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5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Update existing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updateOne</a:t>
                      </a:r>
                      <a:r>
                        <a:rPr lang="en-IN" sz="2400" dirty="0"/>
                        <a:t>(), </a:t>
                      </a:r>
                      <a:r>
                        <a:rPr lang="en-IN" sz="2400" dirty="0" err="1"/>
                        <a:t>updatedMany</a:t>
                      </a:r>
                      <a:r>
                        <a:rPr lang="en-IN" sz="2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2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Remove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deleteOne</a:t>
                      </a:r>
                      <a:r>
                        <a:rPr lang="en-IN" sz="2400" dirty="0"/>
                        <a:t>(), </a:t>
                      </a:r>
                      <a:r>
                        <a:rPr lang="en-IN" sz="2400" dirty="0" err="1"/>
                        <a:t>deleteMany</a:t>
                      </a:r>
                      <a:r>
                        <a:rPr lang="en-IN" sz="24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6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323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SQL CRUD Examples (Using PostgreSQL or MySQL)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CREATE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2060"/>
                </a:solidFill>
              </a:rPr>
              <a:t>INSERT INTO users (name, email) VALUES ('Krishna’,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'krishna@example.com’);</a:t>
            </a:r>
          </a:p>
          <a:p>
            <a:r>
              <a:rPr lang="en-US" b="1" dirty="0">
                <a:solidFill>
                  <a:srgbClr val="FF0000"/>
                </a:solidFill>
              </a:rPr>
              <a:t>READ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SELECT * FROM users WHERE name = 'Krishna’;</a:t>
            </a:r>
          </a:p>
          <a:p>
            <a:r>
              <a:rPr lang="en-US" b="1" dirty="0">
                <a:solidFill>
                  <a:srgbClr val="FF0000"/>
                </a:solidFill>
              </a:rPr>
              <a:t>UPDATE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UPDATE users SET email = 'newemail@example.com' WHERE 	name = 'Krishna’;</a:t>
            </a:r>
          </a:p>
          <a:p>
            <a:r>
              <a:rPr lang="en-US" b="1" dirty="0">
                <a:solidFill>
                  <a:srgbClr val="FF0000"/>
                </a:solidFill>
              </a:rPr>
              <a:t>DELETE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sz="2800" b="1" dirty="0">
                <a:solidFill>
                  <a:srgbClr val="002060"/>
                </a:solidFill>
              </a:rPr>
              <a:t>DELETE FROM users WHERE name = 'Krishna';</a:t>
            </a:r>
            <a:endParaRPr lang="en-IN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NoSQL CRUD Examples (Using MongoDB)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780"/>
            <a:ext cx="10929080" cy="4318183"/>
          </a:xfrm>
        </p:spPr>
        <p:txBody>
          <a:bodyPr>
            <a:normAutofit fontScale="92500"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CREATE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db.users.insertOne</a:t>
            </a:r>
            <a:r>
              <a:rPr lang="en-IN" dirty="0"/>
              <a:t>({ name: "Krishna", </a:t>
            </a:r>
            <a:r>
              <a:rPr lang="en-IN" dirty="0" err="1"/>
              <a:t>email:"krishna@example.com</a:t>
            </a:r>
            <a:r>
              <a:rPr lang="en-IN" dirty="0"/>
              <a:t>" });</a:t>
            </a:r>
          </a:p>
          <a:p>
            <a:r>
              <a:rPr lang="en-IN" b="1" dirty="0">
                <a:solidFill>
                  <a:srgbClr val="FF0000"/>
                </a:solidFill>
              </a:rPr>
              <a:t>READ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db.users.find</a:t>
            </a:r>
            <a:r>
              <a:rPr lang="en-IN" dirty="0"/>
              <a:t>({ name: "Krishna" });</a:t>
            </a:r>
          </a:p>
          <a:p>
            <a:r>
              <a:rPr lang="en-IN" b="1" dirty="0">
                <a:solidFill>
                  <a:srgbClr val="FF0000"/>
                </a:solidFill>
              </a:rPr>
              <a:t>UPDATE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db.users.updateOne</a:t>
            </a:r>
            <a:r>
              <a:rPr lang="en-IN" dirty="0"/>
              <a:t>(  { name: "Krishna" },  { $set: { email: 	"newemail@example.com" } });</a:t>
            </a:r>
          </a:p>
          <a:p>
            <a:r>
              <a:rPr lang="en-IN" b="1" dirty="0">
                <a:solidFill>
                  <a:srgbClr val="FF0000"/>
                </a:solidFill>
              </a:rPr>
              <a:t>DELETE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db.users.deleteOne</a:t>
            </a:r>
            <a:r>
              <a:rPr lang="en-IN" dirty="0"/>
              <a:t>({ name: "Krishna" });</a:t>
            </a:r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AFBB-9A68-8C21-AE2E-A2A46554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59F6F-7CAB-353D-6939-B3F57BBF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543459A-73A4-23FE-4BAD-35FB6E79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6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283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CRUD Mastery: Adding, Deleting, Modifying, and Updating Data</vt:lpstr>
      <vt:lpstr>Agenda</vt:lpstr>
      <vt:lpstr>    CRUD Fundamentals     </vt:lpstr>
      <vt:lpstr>      SQL CRUD Examples (Using PostgreSQL or MySQL)        </vt:lpstr>
      <vt:lpstr>     NoSQL CRUD Examples (Using MongoDB)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2025-08-07T09:43:47Z</dcterms:modified>
</cp:coreProperties>
</file>