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6" r:id="rId3"/>
    <p:sldId id="259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FBF00799-624A-465B-9741-232D1B418C6C}"/>
    <pc:docChg chg="addSld delSld modSld">
      <pc:chgData name="Krishna Kant Dubey" userId="cd28fa1e1902c48d" providerId="LiveId" clId="{FBF00799-624A-465B-9741-232D1B418C6C}" dt="2025-08-04T12:31:41.406" v="83" actId="113"/>
      <pc:docMkLst>
        <pc:docMk/>
      </pc:docMkLst>
      <pc:sldChg chg="modSp mod">
        <pc:chgData name="Krishna Kant Dubey" userId="cd28fa1e1902c48d" providerId="LiveId" clId="{FBF00799-624A-465B-9741-232D1B418C6C}" dt="2025-08-04T10:58:57.190" v="21" actId="20577"/>
        <pc:sldMkLst>
          <pc:docMk/>
          <pc:sldMk cId="1080327146" sldId="256"/>
        </pc:sldMkLst>
        <pc:spChg chg="mod">
          <ac:chgData name="Krishna Kant Dubey" userId="cd28fa1e1902c48d" providerId="LiveId" clId="{FBF00799-624A-465B-9741-232D1B418C6C}" dt="2025-08-04T10:58:57.190" v="21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BF00799-624A-465B-9741-232D1B418C6C}" dt="2025-08-04T11:07:32.865" v="51" actId="20577"/>
        <pc:sldMkLst>
          <pc:docMk/>
          <pc:sldMk cId="2701513036" sldId="259"/>
        </pc:sldMkLst>
        <pc:spChg chg="mod">
          <ac:chgData name="Krishna Kant Dubey" userId="cd28fa1e1902c48d" providerId="LiveId" clId="{FBF00799-624A-465B-9741-232D1B418C6C}" dt="2025-08-04T11:07:32.865" v="51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FBF00799-624A-465B-9741-232D1B418C6C}" dt="2025-08-04T12:14:14.100" v="58" actId="2696"/>
        <pc:sldMkLst>
          <pc:docMk/>
          <pc:sldMk cId="131540703" sldId="260"/>
        </pc:sldMkLst>
      </pc:sldChg>
      <pc:sldChg chg="modSp mod">
        <pc:chgData name="Krishna Kant Dubey" userId="cd28fa1e1902c48d" providerId="LiveId" clId="{FBF00799-624A-465B-9741-232D1B418C6C}" dt="2025-08-04T12:16:00.525" v="63" actId="207"/>
        <pc:sldMkLst>
          <pc:docMk/>
          <pc:sldMk cId="1248854694" sldId="262"/>
        </pc:sldMkLst>
        <pc:spChg chg="mod">
          <ac:chgData name="Krishna Kant Dubey" userId="cd28fa1e1902c48d" providerId="LiveId" clId="{FBF00799-624A-465B-9741-232D1B418C6C}" dt="2025-08-04T12:13:57.474" v="55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FBF00799-624A-465B-9741-232D1B418C6C}" dt="2025-08-04T12:16:00.525" v="63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BF00799-624A-465B-9741-232D1B418C6C}" dt="2025-08-04T12:16:21.588" v="65" actId="207"/>
        <pc:sldMkLst>
          <pc:docMk/>
          <pc:sldMk cId="2660052111" sldId="263"/>
        </pc:sldMkLst>
        <pc:spChg chg="mod">
          <ac:chgData name="Krishna Kant Dubey" userId="cd28fa1e1902c48d" providerId="LiveId" clId="{FBF00799-624A-465B-9741-232D1B418C6C}" dt="2025-08-04T12:15:13.674" v="62" actId="14100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FBF00799-624A-465B-9741-232D1B418C6C}" dt="2025-08-04T12:16:21.588" v="65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33625222" sldId="264"/>
        </pc:sldMkLst>
      </pc:sldChg>
      <pc:sldChg chg="add">
        <pc:chgData name="Krishna Kant Dubey" userId="cd28fa1e1902c48d" providerId="LiveId" clId="{FBF00799-624A-465B-9741-232D1B418C6C}" dt="2025-08-04T12:16:55.841" v="68" actId="2890"/>
        <pc:sldMkLst>
          <pc:docMk/>
          <pc:sldMk cId="2523703413" sldId="264"/>
        </pc:sldMkLst>
      </pc:sldChg>
      <pc:sldChg chg="modSp add mod">
        <pc:chgData name="Krishna Kant Dubey" userId="cd28fa1e1902c48d" providerId="LiveId" clId="{FBF00799-624A-465B-9741-232D1B418C6C}" dt="2025-08-04T12:31:41.406" v="83" actId="113"/>
        <pc:sldMkLst>
          <pc:docMk/>
          <pc:sldMk cId="399202742" sldId="265"/>
        </pc:sldMkLst>
        <pc:spChg chg="mod">
          <ac:chgData name="Krishna Kant Dubey" userId="cd28fa1e1902c48d" providerId="LiveId" clId="{FBF00799-624A-465B-9741-232D1B418C6C}" dt="2025-08-04T12:31:41.406" v="83" actId="113"/>
          <ac:spMkLst>
            <pc:docMk/>
            <pc:sldMk cId="399202742" sldId="265"/>
            <ac:spMk id="4" creationId="{FF3DE71D-18C1-F90D-D838-39E980B6F1FE}"/>
          </ac:spMkLst>
        </pc:spChg>
        <pc:spChg chg="mod">
          <ac:chgData name="Krishna Kant Dubey" userId="cd28fa1e1902c48d" providerId="LiveId" clId="{FBF00799-624A-465B-9741-232D1B418C6C}" dt="2025-08-04T12:26:42.201" v="72" actId="207"/>
          <ac:spMkLst>
            <pc:docMk/>
            <pc:sldMk cId="399202742" sldId="265"/>
            <ac:spMk id="12" creationId="{AF7D46D2-533F-1296-B032-D1CF4FD9DBAA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6585119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35377750" sldId="266"/>
        </pc:sldMkLst>
      </pc:sldChg>
      <pc:sldChg chg="modSp add mod">
        <pc:chgData name="Krishna Kant Dubey" userId="cd28fa1e1902c48d" providerId="LiveId" clId="{FBF00799-624A-465B-9741-232D1B418C6C}" dt="2025-08-04T12:31:35.298" v="82" actId="207"/>
        <pc:sldMkLst>
          <pc:docMk/>
          <pc:sldMk cId="683079510" sldId="266"/>
        </pc:sldMkLst>
        <pc:spChg chg="mod">
          <ac:chgData name="Krishna Kant Dubey" userId="cd28fa1e1902c48d" providerId="LiveId" clId="{FBF00799-624A-465B-9741-232D1B418C6C}" dt="2025-08-04T12:31:35.298" v="82" actId="207"/>
          <ac:spMkLst>
            <pc:docMk/>
            <pc:sldMk cId="683079510" sldId="266"/>
            <ac:spMk id="4" creationId="{BFC36A6F-8ECC-DBEC-D2B5-859C81C52A79}"/>
          </ac:spMkLst>
        </pc:spChg>
        <pc:spChg chg="mod">
          <ac:chgData name="Krishna Kant Dubey" userId="cd28fa1e1902c48d" providerId="LiveId" clId="{FBF00799-624A-465B-9741-232D1B418C6C}" dt="2025-08-04T12:28:53.575" v="79" actId="113"/>
          <ac:spMkLst>
            <pc:docMk/>
            <pc:sldMk cId="683079510" sldId="266"/>
            <ac:spMk id="12" creationId="{89F74BDC-5767-C934-24C4-C19928184E94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659771405" sldId="26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252517691" sldId="26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067245570" sldId="270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653630643" sldId="271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883240827" sldId="275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753172050" sldId="276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207225267" sldId="27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225023914" sldId="27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52878519" sldId="279"/>
        </pc:sldMkLst>
      </pc:sldChg>
    </pc:docChg>
  </pc:docChgLst>
  <pc:docChgLst>
    <pc:chgData name="Krishna Kant Dubey" userId="cd28fa1e1902c48d" providerId="LiveId" clId="{B3BF06C4-9821-47E6-A478-00EFEA54E971}"/>
    <pc:docChg chg="undo custSel addSld delSld modSld sldOrd">
      <pc:chgData name="Krishna Kant Dubey" userId="cd28fa1e1902c48d" providerId="LiveId" clId="{B3BF06C4-9821-47E6-A478-00EFEA54E971}" dt="2025-08-06T11:22:27.454" v="318" actId="12"/>
      <pc:docMkLst>
        <pc:docMk/>
      </pc:docMkLst>
      <pc:sldChg chg="modSp mod">
        <pc:chgData name="Krishna Kant Dubey" userId="cd28fa1e1902c48d" providerId="LiveId" clId="{B3BF06C4-9821-47E6-A478-00EFEA54E971}" dt="2025-08-06T09:55:27.342" v="5" actId="207"/>
        <pc:sldMkLst>
          <pc:docMk/>
          <pc:sldMk cId="1080327146" sldId="256"/>
        </pc:sldMkLst>
        <pc:spChg chg="mod">
          <ac:chgData name="Krishna Kant Dubey" userId="cd28fa1e1902c48d" providerId="LiveId" clId="{B3BF06C4-9821-47E6-A478-00EFEA54E971}" dt="2025-08-06T09:55:27.342" v="5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B3BF06C4-9821-47E6-A478-00EFEA54E971}" dt="2025-08-06T09:57:23.035" v="30" actId="20577"/>
        <pc:sldMkLst>
          <pc:docMk/>
          <pc:sldMk cId="2701513036" sldId="259"/>
        </pc:sldMkLst>
        <pc:spChg chg="mod">
          <ac:chgData name="Krishna Kant Dubey" userId="cd28fa1e1902c48d" providerId="LiveId" clId="{B3BF06C4-9821-47E6-A478-00EFEA54E971}" dt="2025-08-06T09:57:23.035" v="30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B3BF06C4-9821-47E6-A478-00EFEA54E971}" dt="2025-08-06T10:28:32.658" v="210" actId="2696"/>
        <pc:sldMkLst>
          <pc:docMk/>
          <pc:sldMk cId="1263864946" sldId="261"/>
        </pc:sldMkLst>
      </pc:sldChg>
      <pc:sldChg chg="modSp mod">
        <pc:chgData name="Krishna Kant Dubey" userId="cd28fa1e1902c48d" providerId="LiveId" clId="{B3BF06C4-9821-47E6-A478-00EFEA54E971}" dt="2025-08-06T10:26:48.957" v="197" actId="14100"/>
        <pc:sldMkLst>
          <pc:docMk/>
          <pc:sldMk cId="1248854694" sldId="262"/>
        </pc:sldMkLst>
        <pc:spChg chg="mod">
          <ac:chgData name="Krishna Kant Dubey" userId="cd28fa1e1902c48d" providerId="LiveId" clId="{B3BF06C4-9821-47E6-A478-00EFEA54E971}" dt="2025-08-06T10:26:48.957" v="197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B3BF06C4-9821-47E6-A478-00EFEA54E971}" dt="2025-08-06T10:13:12.857" v="84" actId="113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B3BF06C4-9821-47E6-A478-00EFEA54E971}" dt="2025-08-06T10:17:06.360" v="120" actId="14100"/>
        <pc:sldMkLst>
          <pc:docMk/>
          <pc:sldMk cId="2660052111" sldId="263"/>
        </pc:sldMkLst>
        <pc:spChg chg="mod">
          <ac:chgData name="Krishna Kant Dubey" userId="cd28fa1e1902c48d" providerId="LiveId" clId="{B3BF06C4-9821-47E6-A478-00EFEA54E971}" dt="2025-08-06T10:17:06.360" v="120" actId="14100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B3BF06C4-9821-47E6-A478-00EFEA54E971}" dt="2025-08-06T10:10:59.049" v="51" actId="20577"/>
          <ac:spMkLst>
            <pc:docMk/>
            <pc:sldMk cId="2660052111" sldId="263"/>
            <ac:spMk id="12" creationId="{78ACB7A0-3BC5-251C-D931-C89480BA266B}"/>
          </ac:spMkLst>
        </pc:spChg>
      </pc:sldChg>
      <pc:sldChg chg="modSp mod">
        <pc:chgData name="Krishna Kant Dubey" userId="cd28fa1e1902c48d" providerId="LiveId" clId="{B3BF06C4-9821-47E6-A478-00EFEA54E971}" dt="2025-08-06T10:23:03.203" v="187" actId="207"/>
        <pc:sldMkLst>
          <pc:docMk/>
          <pc:sldMk cId="2523703413" sldId="264"/>
        </pc:sldMkLst>
        <pc:spChg chg="mod">
          <ac:chgData name="Krishna Kant Dubey" userId="cd28fa1e1902c48d" providerId="LiveId" clId="{B3BF06C4-9821-47E6-A478-00EFEA54E971}" dt="2025-08-06T10:23:03.203" v="187" actId="207"/>
          <ac:spMkLst>
            <pc:docMk/>
            <pc:sldMk cId="2523703413" sldId="264"/>
            <ac:spMk id="4" creationId="{EC1D2DDA-90E8-B7EE-F0CB-8E9B0DE56569}"/>
          </ac:spMkLst>
        </pc:spChg>
        <pc:spChg chg="mod">
          <ac:chgData name="Krishna Kant Dubey" userId="cd28fa1e1902c48d" providerId="LiveId" clId="{B3BF06C4-9821-47E6-A478-00EFEA54E971}" dt="2025-08-06T10:15:28.270" v="100" actId="20577"/>
          <ac:spMkLst>
            <pc:docMk/>
            <pc:sldMk cId="2523703413" sldId="264"/>
            <ac:spMk id="12" creationId="{25848963-5BBD-311D-2AF5-D840E6C2AFC0}"/>
          </ac:spMkLst>
        </pc:spChg>
      </pc:sldChg>
      <pc:sldChg chg="modSp mod">
        <pc:chgData name="Krishna Kant Dubey" userId="cd28fa1e1902c48d" providerId="LiveId" clId="{B3BF06C4-9821-47E6-A478-00EFEA54E971}" dt="2025-08-06T10:22:44.337" v="184" actId="108"/>
        <pc:sldMkLst>
          <pc:docMk/>
          <pc:sldMk cId="399202742" sldId="265"/>
        </pc:sldMkLst>
        <pc:spChg chg="mod">
          <ac:chgData name="Krishna Kant Dubey" userId="cd28fa1e1902c48d" providerId="LiveId" clId="{B3BF06C4-9821-47E6-A478-00EFEA54E971}" dt="2025-08-06T10:22:44.337" v="184" actId="108"/>
          <ac:spMkLst>
            <pc:docMk/>
            <pc:sldMk cId="399202742" sldId="265"/>
            <ac:spMk id="4" creationId="{FF3DE71D-18C1-F90D-D838-39E980B6F1FE}"/>
          </ac:spMkLst>
        </pc:spChg>
        <pc:spChg chg="mod">
          <ac:chgData name="Krishna Kant Dubey" userId="cd28fa1e1902c48d" providerId="LiveId" clId="{B3BF06C4-9821-47E6-A478-00EFEA54E971}" dt="2025-08-06T10:20:42.860" v="142" actId="20577"/>
          <ac:spMkLst>
            <pc:docMk/>
            <pc:sldMk cId="399202742" sldId="265"/>
            <ac:spMk id="12" creationId="{AF7D46D2-533F-1296-B032-D1CF4FD9DBAA}"/>
          </ac:spMkLst>
        </pc:spChg>
      </pc:sldChg>
      <pc:sldChg chg="modSp mod">
        <pc:chgData name="Krishna Kant Dubey" userId="cd28fa1e1902c48d" providerId="LiveId" clId="{B3BF06C4-9821-47E6-A478-00EFEA54E971}" dt="2025-08-06T10:56:03.199" v="278"/>
        <pc:sldMkLst>
          <pc:docMk/>
          <pc:sldMk cId="683079510" sldId="266"/>
        </pc:sldMkLst>
        <pc:spChg chg="mod">
          <ac:chgData name="Krishna Kant Dubey" userId="cd28fa1e1902c48d" providerId="LiveId" clId="{B3BF06C4-9821-47E6-A478-00EFEA54E971}" dt="2025-08-06T10:56:03.199" v="278"/>
          <ac:spMkLst>
            <pc:docMk/>
            <pc:sldMk cId="683079510" sldId="266"/>
            <ac:spMk id="4" creationId="{BFC36A6F-8ECC-DBEC-D2B5-859C81C52A79}"/>
          </ac:spMkLst>
        </pc:spChg>
        <pc:spChg chg="mod">
          <ac:chgData name="Krishna Kant Dubey" userId="cd28fa1e1902c48d" providerId="LiveId" clId="{B3BF06C4-9821-47E6-A478-00EFEA54E971}" dt="2025-08-06T10:26:30.381" v="190" actId="20577"/>
          <ac:spMkLst>
            <pc:docMk/>
            <pc:sldMk cId="683079510" sldId="266"/>
            <ac:spMk id="12" creationId="{89F74BDC-5767-C934-24C4-C19928184E94}"/>
          </ac:spMkLst>
        </pc:spChg>
      </pc:sldChg>
      <pc:sldChg chg="add del">
        <pc:chgData name="Krishna Kant Dubey" userId="cd28fa1e1902c48d" providerId="LiveId" clId="{B3BF06C4-9821-47E6-A478-00EFEA54E971}" dt="2025-08-06T10:28:32.658" v="210" actId="2696"/>
        <pc:sldMkLst>
          <pc:docMk/>
          <pc:sldMk cId="2073418599" sldId="267"/>
        </pc:sldMkLst>
      </pc:sldChg>
      <pc:sldChg chg="add">
        <pc:chgData name="Krishna Kant Dubey" userId="cd28fa1e1902c48d" providerId="LiveId" clId="{B3BF06C4-9821-47E6-A478-00EFEA54E971}" dt="2025-08-06T10:28:16.628" v="209" actId="2890"/>
        <pc:sldMkLst>
          <pc:docMk/>
          <pc:sldMk cId="3276267465" sldId="268"/>
        </pc:sldMkLst>
      </pc:sldChg>
      <pc:sldChg chg="modSp add mod ord">
        <pc:chgData name="Krishna Kant Dubey" userId="cd28fa1e1902c48d" providerId="LiveId" clId="{B3BF06C4-9821-47E6-A478-00EFEA54E971}" dt="2025-08-06T10:50:20.434" v="234" actId="12"/>
        <pc:sldMkLst>
          <pc:docMk/>
          <pc:sldMk cId="1344460818" sldId="269"/>
        </pc:sldMkLst>
        <pc:spChg chg="mod">
          <ac:chgData name="Krishna Kant Dubey" userId="cd28fa1e1902c48d" providerId="LiveId" clId="{B3BF06C4-9821-47E6-A478-00EFEA54E971}" dt="2025-08-06T10:50:20.434" v="234" actId="12"/>
          <ac:spMkLst>
            <pc:docMk/>
            <pc:sldMk cId="1344460818" sldId="269"/>
            <ac:spMk id="4" creationId="{24E07F31-98D4-9FE6-646D-EC371809D6E1}"/>
          </ac:spMkLst>
        </pc:spChg>
        <pc:spChg chg="mod">
          <ac:chgData name="Krishna Kant Dubey" userId="cd28fa1e1902c48d" providerId="LiveId" clId="{B3BF06C4-9821-47E6-A478-00EFEA54E971}" dt="2025-08-06T10:29:16.035" v="218" actId="207"/>
          <ac:spMkLst>
            <pc:docMk/>
            <pc:sldMk cId="1344460818" sldId="269"/>
            <ac:spMk id="12" creationId="{FB127408-EAE1-9A00-594F-55464E7F4EF6}"/>
          </ac:spMkLst>
        </pc:spChg>
      </pc:sldChg>
      <pc:sldChg chg="addSp delSp modSp add mod">
        <pc:chgData name="Krishna Kant Dubey" userId="cd28fa1e1902c48d" providerId="LiveId" clId="{B3BF06C4-9821-47E6-A478-00EFEA54E971}" dt="2025-08-06T10:52:41.911" v="250" actId="113"/>
        <pc:sldMkLst>
          <pc:docMk/>
          <pc:sldMk cId="1596012336" sldId="270"/>
        </pc:sldMkLst>
        <pc:spChg chg="del">
          <ac:chgData name="Krishna Kant Dubey" userId="cd28fa1e1902c48d" providerId="LiveId" clId="{B3BF06C4-9821-47E6-A478-00EFEA54E971}" dt="2025-08-06T10:50:39.705" v="235" actId="3680"/>
          <ac:spMkLst>
            <pc:docMk/>
            <pc:sldMk cId="1596012336" sldId="270"/>
            <ac:spMk id="4" creationId="{E4346721-D095-DD69-11A7-8BE4B7C6C3D5}"/>
          </ac:spMkLst>
        </pc:spChg>
        <pc:spChg chg="mod">
          <ac:chgData name="Krishna Kant Dubey" userId="cd28fa1e1902c48d" providerId="LiveId" clId="{B3BF06C4-9821-47E6-A478-00EFEA54E971}" dt="2025-08-06T10:29:43.636" v="222" actId="207"/>
          <ac:spMkLst>
            <pc:docMk/>
            <pc:sldMk cId="1596012336" sldId="270"/>
            <ac:spMk id="12" creationId="{F5FBC835-10FA-7EB5-B614-27DDD8FCB6AE}"/>
          </ac:spMkLst>
        </pc:spChg>
        <pc:graphicFrameChg chg="add mod ord modGraphic">
          <ac:chgData name="Krishna Kant Dubey" userId="cd28fa1e1902c48d" providerId="LiveId" clId="{B3BF06C4-9821-47E6-A478-00EFEA54E971}" dt="2025-08-06T10:52:41.911" v="250" actId="113"/>
          <ac:graphicFrameMkLst>
            <pc:docMk/>
            <pc:sldMk cId="1596012336" sldId="270"/>
            <ac:graphicFrameMk id="2" creationId="{CA2A1AF6-6158-924B-6E1A-9BA5FEF79862}"/>
          </ac:graphicFrameMkLst>
        </pc:graphicFrameChg>
      </pc:sldChg>
      <pc:sldChg chg="modSp add mod">
        <pc:chgData name="Krishna Kant Dubey" userId="cd28fa1e1902c48d" providerId="LiveId" clId="{B3BF06C4-9821-47E6-A478-00EFEA54E971}" dt="2025-08-06T10:53:12.302" v="259" actId="12"/>
        <pc:sldMkLst>
          <pc:docMk/>
          <pc:sldMk cId="266100816" sldId="271"/>
        </pc:sldMkLst>
        <pc:spChg chg="mod">
          <ac:chgData name="Krishna Kant Dubey" userId="cd28fa1e1902c48d" providerId="LiveId" clId="{B3BF06C4-9821-47E6-A478-00EFEA54E971}" dt="2025-08-06T10:53:12.302" v="259" actId="12"/>
          <ac:spMkLst>
            <pc:docMk/>
            <pc:sldMk cId="266100816" sldId="271"/>
            <ac:spMk id="4" creationId="{1324364D-7E9D-6CAB-E54F-956ECD3FD94B}"/>
          </ac:spMkLst>
        </pc:spChg>
        <pc:spChg chg="mod">
          <ac:chgData name="Krishna Kant Dubey" userId="cd28fa1e1902c48d" providerId="LiveId" clId="{B3BF06C4-9821-47E6-A478-00EFEA54E971}" dt="2025-08-06T10:30:04.615" v="226" actId="207"/>
          <ac:spMkLst>
            <pc:docMk/>
            <pc:sldMk cId="266100816" sldId="271"/>
            <ac:spMk id="12" creationId="{A58F11D9-141A-55D7-C406-22402C967822}"/>
          </ac:spMkLst>
        </pc:spChg>
      </pc:sldChg>
      <pc:sldChg chg="modSp add mod">
        <pc:chgData name="Krishna Kant Dubey" userId="cd28fa1e1902c48d" providerId="LiveId" clId="{B3BF06C4-9821-47E6-A478-00EFEA54E971}" dt="2025-08-06T11:21:50.624" v="312" actId="14100"/>
        <pc:sldMkLst>
          <pc:docMk/>
          <pc:sldMk cId="98108289" sldId="272"/>
        </pc:sldMkLst>
        <pc:spChg chg="mod">
          <ac:chgData name="Krishna Kant Dubey" userId="cd28fa1e1902c48d" providerId="LiveId" clId="{B3BF06C4-9821-47E6-A478-00EFEA54E971}" dt="2025-08-06T11:21:39.797" v="311" actId="14100"/>
          <ac:spMkLst>
            <pc:docMk/>
            <pc:sldMk cId="98108289" sldId="272"/>
            <ac:spMk id="4" creationId="{EB27F9E3-19BD-D364-5A17-FF2498FD25F1}"/>
          </ac:spMkLst>
        </pc:spChg>
        <pc:spChg chg="mod">
          <ac:chgData name="Krishna Kant Dubey" userId="cd28fa1e1902c48d" providerId="LiveId" clId="{B3BF06C4-9821-47E6-A478-00EFEA54E971}" dt="2025-08-06T11:21:50.624" v="312" actId="14100"/>
          <ac:spMkLst>
            <pc:docMk/>
            <pc:sldMk cId="98108289" sldId="272"/>
            <ac:spMk id="12" creationId="{3A997907-0792-0FCA-9879-4455748D02BC}"/>
          </ac:spMkLst>
        </pc:spChg>
      </pc:sldChg>
      <pc:sldChg chg="modSp add mod">
        <pc:chgData name="Krishna Kant Dubey" userId="cd28fa1e1902c48d" providerId="LiveId" clId="{B3BF06C4-9821-47E6-A478-00EFEA54E971}" dt="2025-08-06T10:59:12.105" v="300" actId="12"/>
        <pc:sldMkLst>
          <pc:docMk/>
          <pc:sldMk cId="4089110440" sldId="273"/>
        </pc:sldMkLst>
        <pc:spChg chg="mod">
          <ac:chgData name="Krishna Kant Dubey" userId="cd28fa1e1902c48d" providerId="LiveId" clId="{B3BF06C4-9821-47E6-A478-00EFEA54E971}" dt="2025-08-06T10:59:12.105" v="300" actId="12"/>
          <ac:spMkLst>
            <pc:docMk/>
            <pc:sldMk cId="4089110440" sldId="273"/>
            <ac:spMk id="4" creationId="{84EB4DA4-C50C-E885-3B26-7E53A758E81F}"/>
          </ac:spMkLst>
        </pc:spChg>
        <pc:spChg chg="mod">
          <ac:chgData name="Krishna Kant Dubey" userId="cd28fa1e1902c48d" providerId="LiveId" clId="{B3BF06C4-9821-47E6-A478-00EFEA54E971}" dt="2025-08-06T10:58:09.692" v="287" actId="207"/>
          <ac:spMkLst>
            <pc:docMk/>
            <pc:sldMk cId="4089110440" sldId="273"/>
            <ac:spMk id="12" creationId="{46AAD543-A899-8BA1-5B15-8312DC7960DD}"/>
          </ac:spMkLst>
        </pc:spChg>
      </pc:sldChg>
      <pc:sldChg chg="modSp add mod">
        <pc:chgData name="Krishna Kant Dubey" userId="cd28fa1e1902c48d" providerId="LiveId" clId="{B3BF06C4-9821-47E6-A478-00EFEA54E971}" dt="2025-08-06T11:22:27.454" v="318" actId="12"/>
        <pc:sldMkLst>
          <pc:docMk/>
          <pc:sldMk cId="93555412" sldId="274"/>
        </pc:sldMkLst>
        <pc:spChg chg="mod">
          <ac:chgData name="Krishna Kant Dubey" userId="cd28fa1e1902c48d" providerId="LiveId" clId="{B3BF06C4-9821-47E6-A478-00EFEA54E971}" dt="2025-08-06T11:22:27.454" v="318" actId="12"/>
          <ac:spMkLst>
            <pc:docMk/>
            <pc:sldMk cId="93555412" sldId="274"/>
            <ac:spMk id="4" creationId="{6FFBD1BF-9078-BF4A-FF4C-56B56AD5101A}"/>
          </ac:spMkLst>
        </pc:spChg>
        <pc:spChg chg="mod">
          <ac:chgData name="Krishna Kant Dubey" userId="cd28fa1e1902c48d" providerId="LiveId" clId="{B3BF06C4-9821-47E6-A478-00EFEA54E971}" dt="2025-08-06T11:17:19.741" v="308" actId="207"/>
          <ac:spMkLst>
            <pc:docMk/>
            <pc:sldMk cId="93555412" sldId="274"/>
            <ac:spMk id="12" creationId="{291883B8-94BE-1D1B-9577-D1C6E96CADEF}"/>
          </ac:spMkLst>
        </pc:spChg>
      </pc:sldChg>
      <pc:sldChg chg="add del">
        <pc:chgData name="Krishna Kant Dubey" userId="cd28fa1e1902c48d" providerId="LiveId" clId="{B3BF06C4-9821-47E6-A478-00EFEA54E971}" dt="2025-08-06T11:16:45.715" v="306" actId="2696"/>
        <pc:sldMkLst>
          <pc:docMk/>
          <pc:sldMk cId="2512034902" sldId="275"/>
        </pc:sldMkLst>
      </pc:sldChg>
    </pc:docChg>
  </pc:docChgLst>
  <pc:docChgLst>
    <pc:chgData name="Krishna Kant Dubey" userId="cd28fa1e1902c48d" providerId="LiveId" clId="{5CC38CA6-F91E-4DAC-8FBF-DF615C697C7B}"/>
    <pc:docChg chg="undo custSel addSld delSld modSld">
      <pc:chgData name="Krishna Kant Dubey" userId="cd28fa1e1902c48d" providerId="LiveId" clId="{5CC38CA6-F91E-4DAC-8FBF-DF615C697C7B}" dt="2025-08-07T11:56:31.470" v="218" actId="14100"/>
      <pc:docMkLst>
        <pc:docMk/>
      </pc:docMkLst>
      <pc:sldChg chg="modSp mod">
        <pc:chgData name="Krishna Kant Dubey" userId="cd28fa1e1902c48d" providerId="LiveId" clId="{5CC38CA6-F91E-4DAC-8FBF-DF615C697C7B}" dt="2025-08-07T09:44:56.513" v="4" actId="113"/>
        <pc:sldMkLst>
          <pc:docMk/>
          <pc:sldMk cId="1080327146" sldId="256"/>
        </pc:sldMkLst>
        <pc:spChg chg="mod">
          <ac:chgData name="Krishna Kant Dubey" userId="cd28fa1e1902c48d" providerId="LiveId" clId="{5CC38CA6-F91E-4DAC-8FBF-DF615C697C7B}" dt="2025-08-07T09:44:56.513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CC38CA6-F91E-4DAC-8FBF-DF615C697C7B}" dt="2025-08-07T09:46:31.929" v="8" actId="20577"/>
        <pc:sldMkLst>
          <pc:docMk/>
          <pc:sldMk cId="2701513036" sldId="259"/>
        </pc:sldMkLst>
        <pc:spChg chg="mod">
          <ac:chgData name="Krishna Kant Dubey" userId="cd28fa1e1902c48d" providerId="LiveId" clId="{5CC38CA6-F91E-4DAC-8FBF-DF615C697C7B}" dt="2025-08-07T09:46:31.929" v="8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CC38CA6-F91E-4DAC-8FBF-DF615C697C7B}" dt="2025-08-07T11:55:02.702" v="211" actId="14100"/>
        <pc:sldMkLst>
          <pc:docMk/>
          <pc:sldMk cId="1248854694" sldId="262"/>
        </pc:sldMkLst>
        <pc:spChg chg="mod">
          <ac:chgData name="Krishna Kant Dubey" userId="cd28fa1e1902c48d" providerId="LiveId" clId="{5CC38CA6-F91E-4DAC-8FBF-DF615C697C7B}" dt="2025-08-07T11:55:02.702" v="211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5CC38CA6-F91E-4DAC-8FBF-DF615C697C7B}" dt="2025-08-07T11:54:58.273" v="210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5CC38CA6-F91E-4DAC-8FBF-DF615C697C7B}" dt="2025-08-07T11:54:41.537" v="209" actId="14100"/>
        <pc:sldMkLst>
          <pc:docMk/>
          <pc:sldMk cId="2660052111" sldId="263"/>
        </pc:sldMkLst>
        <pc:spChg chg="mod">
          <ac:chgData name="Krishna Kant Dubey" userId="cd28fa1e1902c48d" providerId="LiveId" clId="{5CC38CA6-F91E-4DAC-8FBF-DF615C697C7B}" dt="2025-08-07T11:54:41.537" v="209" actId="14100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5CC38CA6-F91E-4DAC-8FBF-DF615C697C7B}" dt="2025-08-07T11:54:34.225" v="208" actId="20577"/>
          <ac:spMkLst>
            <pc:docMk/>
            <pc:sldMk cId="2660052111" sldId="263"/>
            <ac:spMk id="12" creationId="{78ACB7A0-3BC5-251C-D931-C89480BA266B}"/>
          </ac:spMkLst>
        </pc:spChg>
      </pc:sldChg>
      <pc:sldChg chg="modSp mod">
        <pc:chgData name="Krishna Kant Dubey" userId="cd28fa1e1902c48d" providerId="LiveId" clId="{5CC38CA6-F91E-4DAC-8FBF-DF615C697C7B}" dt="2025-08-07T11:33:17.900" v="50" actId="12"/>
        <pc:sldMkLst>
          <pc:docMk/>
          <pc:sldMk cId="2523703413" sldId="264"/>
        </pc:sldMkLst>
        <pc:spChg chg="mod">
          <ac:chgData name="Krishna Kant Dubey" userId="cd28fa1e1902c48d" providerId="LiveId" clId="{5CC38CA6-F91E-4DAC-8FBF-DF615C697C7B}" dt="2025-08-07T11:33:17.900" v="50" actId="12"/>
          <ac:spMkLst>
            <pc:docMk/>
            <pc:sldMk cId="2523703413" sldId="264"/>
            <ac:spMk id="4" creationId="{EC1D2DDA-90E8-B7EE-F0CB-8E9B0DE56569}"/>
          </ac:spMkLst>
        </pc:spChg>
        <pc:spChg chg="mod">
          <ac:chgData name="Krishna Kant Dubey" userId="cd28fa1e1902c48d" providerId="LiveId" clId="{5CC38CA6-F91E-4DAC-8FBF-DF615C697C7B}" dt="2025-08-07T11:32:46.184" v="40" actId="207"/>
          <ac:spMkLst>
            <pc:docMk/>
            <pc:sldMk cId="2523703413" sldId="264"/>
            <ac:spMk id="12" creationId="{25848963-5BBD-311D-2AF5-D840E6C2AFC0}"/>
          </ac:spMkLst>
        </pc:spChg>
      </pc:sldChg>
      <pc:sldChg chg="modSp mod">
        <pc:chgData name="Krishna Kant Dubey" userId="cd28fa1e1902c48d" providerId="LiveId" clId="{5CC38CA6-F91E-4DAC-8FBF-DF615C697C7B}" dt="2025-08-07T11:34:25.854" v="62" actId="12"/>
        <pc:sldMkLst>
          <pc:docMk/>
          <pc:sldMk cId="399202742" sldId="265"/>
        </pc:sldMkLst>
        <pc:spChg chg="mod">
          <ac:chgData name="Krishna Kant Dubey" userId="cd28fa1e1902c48d" providerId="LiveId" clId="{5CC38CA6-F91E-4DAC-8FBF-DF615C697C7B}" dt="2025-08-07T11:34:25.854" v="62" actId="12"/>
          <ac:spMkLst>
            <pc:docMk/>
            <pc:sldMk cId="399202742" sldId="265"/>
            <ac:spMk id="4" creationId="{FF3DE71D-18C1-F90D-D838-39E980B6F1FE}"/>
          </ac:spMkLst>
        </pc:spChg>
        <pc:spChg chg="mod">
          <ac:chgData name="Krishna Kant Dubey" userId="cd28fa1e1902c48d" providerId="LiveId" clId="{5CC38CA6-F91E-4DAC-8FBF-DF615C697C7B}" dt="2025-08-07T11:33:57.614" v="53" actId="207"/>
          <ac:spMkLst>
            <pc:docMk/>
            <pc:sldMk cId="399202742" sldId="265"/>
            <ac:spMk id="12" creationId="{AF7D46D2-533F-1296-B032-D1CF4FD9DBAA}"/>
          </ac:spMkLst>
        </pc:spChg>
      </pc:sldChg>
      <pc:sldChg chg="modSp mod">
        <pc:chgData name="Krishna Kant Dubey" userId="cd28fa1e1902c48d" providerId="LiveId" clId="{5CC38CA6-F91E-4DAC-8FBF-DF615C697C7B}" dt="2025-08-07T11:55:20.181" v="213" actId="6549"/>
        <pc:sldMkLst>
          <pc:docMk/>
          <pc:sldMk cId="683079510" sldId="266"/>
        </pc:sldMkLst>
        <pc:spChg chg="mod">
          <ac:chgData name="Krishna Kant Dubey" userId="cd28fa1e1902c48d" providerId="LiveId" clId="{5CC38CA6-F91E-4DAC-8FBF-DF615C697C7B}" dt="2025-08-07T11:55:20.181" v="213" actId="6549"/>
          <ac:spMkLst>
            <pc:docMk/>
            <pc:sldMk cId="683079510" sldId="266"/>
            <ac:spMk id="4" creationId="{BFC36A6F-8ECC-DBEC-D2B5-859C81C52A79}"/>
          </ac:spMkLst>
        </pc:spChg>
        <pc:spChg chg="mod">
          <ac:chgData name="Krishna Kant Dubey" userId="cd28fa1e1902c48d" providerId="LiveId" clId="{5CC38CA6-F91E-4DAC-8FBF-DF615C697C7B}" dt="2025-08-07T11:37:30.134" v="65" actId="207"/>
          <ac:spMkLst>
            <pc:docMk/>
            <pc:sldMk cId="683079510" sldId="266"/>
            <ac:spMk id="12" creationId="{89F74BDC-5767-C934-24C4-C19928184E94}"/>
          </ac:spMkLst>
        </pc:spChg>
      </pc:sldChg>
      <pc:sldChg chg="modSp mod">
        <pc:chgData name="Krishna Kant Dubey" userId="cd28fa1e1902c48d" providerId="LiveId" clId="{5CC38CA6-F91E-4DAC-8FBF-DF615C697C7B}" dt="2025-08-07T11:39:02.068" v="86" actId="12"/>
        <pc:sldMkLst>
          <pc:docMk/>
          <pc:sldMk cId="1344460818" sldId="269"/>
        </pc:sldMkLst>
        <pc:spChg chg="mod">
          <ac:chgData name="Krishna Kant Dubey" userId="cd28fa1e1902c48d" providerId="LiveId" clId="{5CC38CA6-F91E-4DAC-8FBF-DF615C697C7B}" dt="2025-08-07T11:39:02.068" v="86" actId="12"/>
          <ac:spMkLst>
            <pc:docMk/>
            <pc:sldMk cId="1344460818" sldId="269"/>
            <ac:spMk id="4" creationId="{24E07F31-98D4-9FE6-646D-EC371809D6E1}"/>
          </ac:spMkLst>
        </pc:spChg>
        <pc:spChg chg="mod">
          <ac:chgData name="Krishna Kant Dubey" userId="cd28fa1e1902c48d" providerId="LiveId" clId="{5CC38CA6-F91E-4DAC-8FBF-DF615C697C7B}" dt="2025-08-07T11:37:58.368" v="68" actId="207"/>
          <ac:spMkLst>
            <pc:docMk/>
            <pc:sldMk cId="1344460818" sldId="269"/>
            <ac:spMk id="12" creationId="{FB127408-EAE1-9A00-594F-55464E7F4EF6}"/>
          </ac:spMkLst>
        </pc:spChg>
      </pc:sldChg>
      <pc:sldChg chg="del">
        <pc:chgData name="Krishna Kant Dubey" userId="cd28fa1e1902c48d" providerId="LiveId" clId="{5CC38CA6-F91E-4DAC-8FBF-DF615C697C7B}" dt="2025-08-07T11:40:31.950" v="87" actId="2696"/>
        <pc:sldMkLst>
          <pc:docMk/>
          <pc:sldMk cId="1596012336" sldId="270"/>
        </pc:sldMkLst>
      </pc:sldChg>
      <pc:sldChg chg="modSp add mod">
        <pc:chgData name="Krishna Kant Dubey" userId="cd28fa1e1902c48d" providerId="LiveId" clId="{5CC38CA6-F91E-4DAC-8FBF-DF615C697C7B}" dt="2025-08-07T11:41:57.606" v="102"/>
        <pc:sldMkLst>
          <pc:docMk/>
          <pc:sldMk cId="2099761467" sldId="270"/>
        </pc:sldMkLst>
        <pc:spChg chg="mod">
          <ac:chgData name="Krishna Kant Dubey" userId="cd28fa1e1902c48d" providerId="LiveId" clId="{5CC38CA6-F91E-4DAC-8FBF-DF615C697C7B}" dt="2025-08-07T11:41:57.606" v="102"/>
          <ac:spMkLst>
            <pc:docMk/>
            <pc:sldMk cId="2099761467" sldId="270"/>
            <ac:spMk id="4" creationId="{CD37988C-B4A7-6CDF-5CD8-00AACC3A199B}"/>
          </ac:spMkLst>
        </pc:spChg>
        <pc:spChg chg="mod">
          <ac:chgData name="Krishna Kant Dubey" userId="cd28fa1e1902c48d" providerId="LiveId" clId="{5CC38CA6-F91E-4DAC-8FBF-DF615C697C7B}" dt="2025-08-07T11:40:54.827" v="91" actId="20577"/>
          <ac:spMkLst>
            <pc:docMk/>
            <pc:sldMk cId="2099761467" sldId="270"/>
            <ac:spMk id="12" creationId="{BB19FD21-2727-1058-77CA-24F9A5C99E87}"/>
          </ac:spMkLst>
        </pc:spChg>
      </pc:sldChg>
      <pc:sldChg chg="del">
        <pc:chgData name="Krishna Kant Dubey" userId="cd28fa1e1902c48d" providerId="LiveId" clId="{5CC38CA6-F91E-4DAC-8FBF-DF615C697C7B}" dt="2025-08-07T11:40:31.950" v="87" actId="2696"/>
        <pc:sldMkLst>
          <pc:docMk/>
          <pc:sldMk cId="266100816" sldId="271"/>
        </pc:sldMkLst>
      </pc:sldChg>
      <pc:sldChg chg="modSp add mod">
        <pc:chgData name="Krishna Kant Dubey" userId="cd28fa1e1902c48d" providerId="LiveId" clId="{5CC38CA6-F91E-4DAC-8FBF-DF615C697C7B}" dt="2025-08-07T11:43:33.233" v="130" actId="207"/>
        <pc:sldMkLst>
          <pc:docMk/>
          <pc:sldMk cId="3296129695" sldId="271"/>
        </pc:sldMkLst>
        <pc:spChg chg="mod">
          <ac:chgData name="Krishna Kant Dubey" userId="cd28fa1e1902c48d" providerId="LiveId" clId="{5CC38CA6-F91E-4DAC-8FBF-DF615C697C7B}" dt="2025-08-07T11:43:33.233" v="130" actId="207"/>
          <ac:spMkLst>
            <pc:docMk/>
            <pc:sldMk cId="3296129695" sldId="271"/>
            <ac:spMk id="4" creationId="{3C3214BE-051F-269F-B28C-B1F9C48759CF}"/>
          </ac:spMkLst>
        </pc:spChg>
        <pc:spChg chg="mod">
          <ac:chgData name="Krishna Kant Dubey" userId="cd28fa1e1902c48d" providerId="LiveId" clId="{5CC38CA6-F91E-4DAC-8FBF-DF615C697C7B}" dt="2025-08-07T11:42:52.924" v="111" actId="20577"/>
          <ac:spMkLst>
            <pc:docMk/>
            <pc:sldMk cId="3296129695" sldId="271"/>
            <ac:spMk id="12" creationId="{63B3B6B9-2B08-6EFA-71BD-68CA3A17B972}"/>
          </ac:spMkLst>
        </pc:spChg>
      </pc:sldChg>
      <pc:sldChg chg="del">
        <pc:chgData name="Krishna Kant Dubey" userId="cd28fa1e1902c48d" providerId="LiveId" clId="{5CC38CA6-F91E-4DAC-8FBF-DF615C697C7B}" dt="2025-08-07T11:40:31.950" v="87" actId="2696"/>
        <pc:sldMkLst>
          <pc:docMk/>
          <pc:sldMk cId="98108289" sldId="272"/>
        </pc:sldMkLst>
      </pc:sldChg>
      <pc:sldChg chg="modSp add mod">
        <pc:chgData name="Krishna Kant Dubey" userId="cd28fa1e1902c48d" providerId="LiveId" clId="{5CC38CA6-F91E-4DAC-8FBF-DF615C697C7B}" dt="2025-08-07T11:45:05.691" v="154" actId="207"/>
        <pc:sldMkLst>
          <pc:docMk/>
          <pc:sldMk cId="4171129990" sldId="272"/>
        </pc:sldMkLst>
        <pc:spChg chg="mod">
          <ac:chgData name="Krishna Kant Dubey" userId="cd28fa1e1902c48d" providerId="LiveId" clId="{5CC38CA6-F91E-4DAC-8FBF-DF615C697C7B}" dt="2025-08-07T11:45:05.691" v="154" actId="207"/>
          <ac:spMkLst>
            <pc:docMk/>
            <pc:sldMk cId="4171129990" sldId="272"/>
            <ac:spMk id="4" creationId="{58D385D4-8C82-ECE1-62E6-78A5211E8EB0}"/>
          </ac:spMkLst>
        </pc:spChg>
        <pc:spChg chg="mod">
          <ac:chgData name="Krishna Kant Dubey" userId="cd28fa1e1902c48d" providerId="LiveId" clId="{5CC38CA6-F91E-4DAC-8FBF-DF615C697C7B}" dt="2025-08-07T11:44:01.926" v="135" actId="20577"/>
          <ac:spMkLst>
            <pc:docMk/>
            <pc:sldMk cId="4171129990" sldId="272"/>
            <ac:spMk id="12" creationId="{EF0B3D42-EAC3-8FC1-F6D7-E253494CD82B}"/>
          </ac:spMkLst>
        </pc:spChg>
      </pc:sldChg>
      <pc:sldChg chg="modSp add mod">
        <pc:chgData name="Krishna Kant Dubey" userId="cd28fa1e1902c48d" providerId="LiveId" clId="{5CC38CA6-F91E-4DAC-8FBF-DF615C697C7B}" dt="2025-08-07T11:56:18.975" v="217" actId="14100"/>
        <pc:sldMkLst>
          <pc:docMk/>
          <pc:sldMk cId="1452693477" sldId="273"/>
        </pc:sldMkLst>
        <pc:spChg chg="mod">
          <ac:chgData name="Krishna Kant Dubey" userId="cd28fa1e1902c48d" providerId="LiveId" clId="{5CC38CA6-F91E-4DAC-8FBF-DF615C697C7B}" dt="2025-08-07T11:56:18.975" v="217" actId="14100"/>
          <ac:spMkLst>
            <pc:docMk/>
            <pc:sldMk cId="1452693477" sldId="273"/>
            <ac:spMk id="4" creationId="{CA65A7EB-D524-8EA6-8EDE-286B03FFAF60}"/>
          </ac:spMkLst>
        </pc:spChg>
        <pc:spChg chg="mod">
          <ac:chgData name="Krishna Kant Dubey" userId="cd28fa1e1902c48d" providerId="LiveId" clId="{5CC38CA6-F91E-4DAC-8FBF-DF615C697C7B}" dt="2025-08-07T11:56:15.521" v="216" actId="20577"/>
          <ac:spMkLst>
            <pc:docMk/>
            <pc:sldMk cId="1452693477" sldId="273"/>
            <ac:spMk id="12" creationId="{7717EEBC-45D4-1948-1270-0566F0403CD8}"/>
          </ac:spMkLst>
        </pc:spChg>
      </pc:sldChg>
      <pc:sldChg chg="del">
        <pc:chgData name="Krishna Kant Dubey" userId="cd28fa1e1902c48d" providerId="LiveId" clId="{5CC38CA6-F91E-4DAC-8FBF-DF615C697C7B}" dt="2025-08-07T11:40:31.950" v="87" actId="2696"/>
        <pc:sldMkLst>
          <pc:docMk/>
          <pc:sldMk cId="4089110440" sldId="273"/>
        </pc:sldMkLst>
      </pc:sldChg>
      <pc:sldChg chg="del">
        <pc:chgData name="Krishna Kant Dubey" userId="cd28fa1e1902c48d" providerId="LiveId" clId="{5CC38CA6-F91E-4DAC-8FBF-DF615C697C7B}" dt="2025-08-07T11:40:31.950" v="87" actId="2696"/>
        <pc:sldMkLst>
          <pc:docMk/>
          <pc:sldMk cId="93555412" sldId="274"/>
        </pc:sldMkLst>
      </pc:sldChg>
      <pc:sldChg chg="modSp add mod">
        <pc:chgData name="Krishna Kant Dubey" userId="cd28fa1e1902c48d" providerId="LiveId" clId="{5CC38CA6-F91E-4DAC-8FBF-DF615C697C7B}" dt="2025-08-07T11:56:31.470" v="218" actId="14100"/>
        <pc:sldMkLst>
          <pc:docMk/>
          <pc:sldMk cId="101652835" sldId="274"/>
        </pc:sldMkLst>
        <pc:spChg chg="mod">
          <ac:chgData name="Krishna Kant Dubey" userId="cd28fa1e1902c48d" providerId="LiveId" clId="{5CC38CA6-F91E-4DAC-8FBF-DF615C697C7B}" dt="2025-08-07T11:56:31.470" v="218" actId="14100"/>
          <ac:spMkLst>
            <pc:docMk/>
            <pc:sldMk cId="101652835" sldId="274"/>
            <ac:spMk id="4" creationId="{72A18FE3-7355-92DB-842B-138D9F4A1694}"/>
          </ac:spMkLst>
        </pc:spChg>
        <pc:spChg chg="mod">
          <ac:chgData name="Krishna Kant Dubey" userId="cd28fa1e1902c48d" providerId="LiveId" clId="{5CC38CA6-F91E-4DAC-8FBF-DF615C697C7B}" dt="2025-08-07T11:46:21.974" v="177" actId="207"/>
          <ac:spMkLst>
            <pc:docMk/>
            <pc:sldMk cId="101652835" sldId="274"/>
            <ac:spMk id="12" creationId="{D5047557-5AC2-1304-48FA-1CFA225C011F}"/>
          </ac:spMkLst>
        </pc:spChg>
      </pc:sldChg>
      <pc:sldChg chg="modSp add mod">
        <pc:chgData name="Krishna Kant Dubey" userId="cd28fa1e1902c48d" providerId="LiveId" clId="{5CC38CA6-F91E-4DAC-8FBF-DF615C697C7B}" dt="2025-08-07T11:53:53.833" v="207" actId="20577"/>
        <pc:sldMkLst>
          <pc:docMk/>
          <pc:sldMk cId="1325074072" sldId="275"/>
        </pc:sldMkLst>
        <pc:spChg chg="mod">
          <ac:chgData name="Krishna Kant Dubey" userId="cd28fa1e1902c48d" providerId="LiveId" clId="{5CC38CA6-F91E-4DAC-8FBF-DF615C697C7B}" dt="2025-08-07T11:53:53.833" v="207" actId="20577"/>
          <ac:spMkLst>
            <pc:docMk/>
            <pc:sldMk cId="1325074072" sldId="275"/>
            <ac:spMk id="4" creationId="{C79A394F-4AAA-90DF-14F2-B4A01E2E2E79}"/>
          </ac:spMkLst>
        </pc:spChg>
        <pc:spChg chg="mod">
          <ac:chgData name="Krishna Kant Dubey" userId="cd28fa1e1902c48d" providerId="LiveId" clId="{5CC38CA6-F91E-4DAC-8FBF-DF615C697C7B}" dt="2025-08-07T11:53:13.145" v="192" actId="207"/>
          <ac:spMkLst>
            <pc:docMk/>
            <pc:sldMk cId="1325074072" sldId="275"/>
            <ac:spMk id="12" creationId="{2D5F2333-8630-4036-B12E-A22858AB1756}"/>
          </ac:spMkLst>
        </pc:spChg>
      </pc:sldChg>
    </pc:docChg>
  </pc:docChgLst>
  <pc:docChgLst>
    <pc:chgData name="Krishna Kant Dubey" userId="cd28fa1e1902c48d" providerId="LiveId" clId="{D66E7EAC-AE87-492A-9EF6-5392BE37986D}"/>
    <pc:docChg chg="custSel addSld delSld modSld">
      <pc:chgData name="Krishna Kant Dubey" userId="cd28fa1e1902c48d" providerId="LiveId" clId="{D66E7EAC-AE87-492A-9EF6-5392BE37986D}" dt="2025-08-04T07:16:36.004" v="292" actId="2696"/>
      <pc:docMkLst>
        <pc:docMk/>
      </pc:docMkLst>
      <pc:sldChg chg="modSp mod">
        <pc:chgData name="Krishna Kant Dubey" userId="cd28fa1e1902c48d" providerId="LiveId" clId="{D66E7EAC-AE87-492A-9EF6-5392BE37986D}" dt="2025-07-30T12:31:37.399" v="24" actId="207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12:31:37.399" v="2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12:33:18.650" v="32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12:33:18.650" v="32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12:51:34.254" v="106" actId="20577"/>
        <pc:sldMkLst>
          <pc:docMk/>
          <pc:sldMk cId="131540703" sldId="260"/>
        </pc:sldMkLst>
      </pc:sldChg>
      <pc:sldChg chg="modSp mod">
        <pc:chgData name="Krishna Kant Dubey" userId="cd28fa1e1902c48d" providerId="LiveId" clId="{D66E7EAC-AE87-492A-9EF6-5392BE37986D}" dt="2025-07-30T13:10:35.580" v="20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13:10:35.580" v="201" actId="20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D66E7EAC-AE87-492A-9EF6-5392BE37986D}" dt="2025-07-30T12:38:32.075" v="92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modSp add mod">
        <pc:chgData name="Krishna Kant Dubey" userId="cd28fa1e1902c48d" providerId="LiveId" clId="{D66E7EAC-AE87-492A-9EF6-5392BE37986D}" dt="2025-07-30T13:09:56.044" v="195" actId="207"/>
        <pc:sldMkLst>
          <pc:docMk/>
          <pc:sldMk cId="2660052111" sldId="263"/>
        </pc:sldMkLst>
        <pc:spChg chg="mod">
          <ac:chgData name="Krishna Kant Dubey" userId="cd28fa1e1902c48d" providerId="LiveId" clId="{D66E7EAC-AE87-492A-9EF6-5392BE37986D}" dt="2025-07-30T13:09:56.044" v="195" actId="207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D66E7EAC-AE87-492A-9EF6-5392BE37986D}" dt="2025-07-30T12:37:40.375" v="87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modSp add mod">
        <pc:chgData name="Krishna Kant Dubey" userId="cd28fa1e1902c48d" providerId="LiveId" clId="{D66E7EAC-AE87-492A-9EF6-5392BE37986D}" dt="2025-07-30T13:12:25.335" v="213" actId="207"/>
        <pc:sldMkLst>
          <pc:docMk/>
          <pc:sldMk cId="233625222" sldId="264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  <pc:sldChg chg="modSp add mod">
        <pc:chgData name="Krishna Kant Dubey" userId="cd28fa1e1902c48d" providerId="LiveId" clId="{D66E7EAC-AE87-492A-9EF6-5392BE37986D}" dt="2025-07-30T13:15:17.537" v="228" actId="207"/>
        <pc:sldMkLst>
          <pc:docMk/>
          <pc:sldMk cId="465851192" sldId="265"/>
        </pc:sldMkLst>
      </pc:sldChg>
      <pc:sldChg chg="modSp add mod">
        <pc:chgData name="Krishna Kant Dubey" userId="cd28fa1e1902c48d" providerId="LiveId" clId="{D66E7EAC-AE87-492A-9EF6-5392BE37986D}" dt="2025-07-30T13:17:40.999" v="240" actId="207"/>
        <pc:sldMkLst>
          <pc:docMk/>
          <pc:sldMk cId="435377750" sldId="266"/>
        </pc:sldMkLst>
      </pc:sldChg>
      <pc:sldChg chg="modSp add mod">
        <pc:chgData name="Krishna Kant Dubey" userId="cd28fa1e1902c48d" providerId="LiveId" clId="{D66E7EAC-AE87-492A-9EF6-5392BE37986D}" dt="2025-08-04T06:55:02.754" v="245" actId="207"/>
        <pc:sldMkLst>
          <pc:docMk/>
          <pc:sldMk cId="2659771405" sldId="267"/>
        </pc:sldMkLst>
      </pc:sldChg>
      <pc:sldChg chg="modSp add mod">
        <pc:chgData name="Krishna Kant Dubey" userId="cd28fa1e1902c48d" providerId="LiveId" clId="{D66E7EAC-AE87-492A-9EF6-5392BE37986D}" dt="2025-08-04T06:56:36.906" v="261" actId="207"/>
        <pc:sldMkLst>
          <pc:docMk/>
          <pc:sldMk cId="2252517691" sldId="268"/>
        </pc:sldMkLst>
      </pc:sldChg>
      <pc:sldChg chg="modSp add del mod">
        <pc:chgData name="Krishna Kant Dubey" userId="cd28fa1e1902c48d" providerId="LiveId" clId="{D66E7EAC-AE87-492A-9EF6-5392BE37986D}" dt="2025-08-04T06:57:36.604" v="262" actId="2696"/>
        <pc:sldMkLst>
          <pc:docMk/>
          <pc:sldMk cId="3504466433" sldId="269"/>
        </pc:sldMkLst>
      </pc:sldChg>
      <pc:sldChg chg="modSp add mod">
        <pc:chgData name="Krishna Kant Dubey" userId="cd28fa1e1902c48d" providerId="LiveId" clId="{D66E7EAC-AE87-492A-9EF6-5392BE37986D}" dt="2025-07-30T12:55:11.347" v="138" actId="207"/>
        <pc:sldMkLst>
          <pc:docMk/>
          <pc:sldMk cId="4067245570" sldId="270"/>
        </pc:sldMkLst>
      </pc:sldChg>
      <pc:sldChg chg="modSp add mod">
        <pc:chgData name="Krishna Kant Dubey" userId="cd28fa1e1902c48d" providerId="LiveId" clId="{D66E7EAC-AE87-492A-9EF6-5392BE37986D}" dt="2025-08-04T07:03:36.473" v="269" actId="207"/>
        <pc:sldMkLst>
          <pc:docMk/>
          <pc:sldMk cId="1653630643" sldId="271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452836089" sldId="272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2934353123" sldId="273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207670732" sldId="274"/>
        </pc:sldMkLst>
      </pc:sldChg>
      <pc:sldChg chg="addSp delSp modSp add mod">
        <pc:chgData name="Krishna Kant Dubey" userId="cd28fa1e1902c48d" providerId="LiveId" clId="{D66E7EAC-AE87-492A-9EF6-5392BE37986D}" dt="2025-08-04T07:04:23.313" v="270" actId="22"/>
        <pc:sldMkLst>
          <pc:docMk/>
          <pc:sldMk cId="2883240827" sldId="275"/>
        </pc:sldMkLst>
      </pc:sldChg>
      <pc:sldChg chg="modSp add mod">
        <pc:chgData name="Krishna Kant Dubey" userId="cd28fa1e1902c48d" providerId="LiveId" clId="{D66E7EAC-AE87-492A-9EF6-5392BE37986D}" dt="2025-08-04T07:05:04.542" v="275" actId="207"/>
        <pc:sldMkLst>
          <pc:docMk/>
          <pc:sldMk cId="2753172050" sldId="276"/>
        </pc:sldMkLst>
      </pc:sldChg>
      <pc:sldChg chg="modSp add mod">
        <pc:chgData name="Krishna Kant Dubey" userId="cd28fa1e1902c48d" providerId="LiveId" clId="{D66E7EAC-AE87-492A-9EF6-5392BE37986D}" dt="2025-08-04T07:05:34.433" v="281" actId="207"/>
        <pc:sldMkLst>
          <pc:docMk/>
          <pc:sldMk cId="1207225267" sldId="277"/>
        </pc:sldMkLst>
      </pc:sldChg>
      <pc:sldChg chg="modSp add mod">
        <pc:chgData name="Krishna Kant Dubey" userId="cd28fa1e1902c48d" providerId="LiveId" clId="{D66E7EAC-AE87-492A-9EF6-5392BE37986D}" dt="2025-08-04T07:06:08.851" v="286" actId="207"/>
        <pc:sldMkLst>
          <pc:docMk/>
          <pc:sldMk cId="4225023914" sldId="278"/>
        </pc:sldMkLst>
      </pc:sldChg>
      <pc:sldChg chg="modSp add mod">
        <pc:chgData name="Krishna Kant Dubey" userId="cd28fa1e1902c48d" providerId="LiveId" clId="{D66E7EAC-AE87-492A-9EF6-5392BE37986D}" dt="2025-08-04T07:13:19.506" v="290" actId="207"/>
        <pc:sldMkLst>
          <pc:docMk/>
          <pc:sldMk cId="252878519" sldId="279"/>
        </pc:sldMkLst>
      </pc:sldChg>
      <pc:sldChg chg="modSp add del mod">
        <pc:chgData name="Krishna Kant Dubey" userId="cd28fa1e1902c48d" providerId="LiveId" clId="{D66E7EAC-AE87-492A-9EF6-5392BE37986D}" dt="2025-08-04T07:16:32.848" v="291" actId="2696"/>
        <pc:sldMkLst>
          <pc:docMk/>
          <pc:sldMk cId="2776567773" sldId="280"/>
        </pc:sldMkLst>
      </pc:sldChg>
      <pc:sldChg chg="modSp add del mod">
        <pc:chgData name="Krishna Kant Dubey" userId="cd28fa1e1902c48d" providerId="LiveId" clId="{D66E7EAC-AE87-492A-9EF6-5392BE37986D}" dt="2025-08-04T07:16:36.004" v="292" actId="2696"/>
        <pc:sldMkLst>
          <pc:docMk/>
          <pc:sldMk cId="1111710956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95CFC-1AC8-6B2F-E477-61EF04BA5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DA5D8CE-EBA1-D541-433D-98ABD11A7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BB19FD21-2727-1058-77CA-24F9A5C9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Migration Approaches to Ensure Accuracy &amp; Integrity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7988C-B4A7-6CDF-5CD8-00AACC3A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8347"/>
            <a:ext cx="10515600" cy="3658615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Big Bang Migration</a:t>
            </a:r>
          </a:p>
          <a:p>
            <a:r>
              <a:rPr lang="en-IN" b="1" dirty="0">
                <a:solidFill>
                  <a:srgbClr val="002060"/>
                </a:solidFill>
              </a:rPr>
              <a:t>Phased Migration</a:t>
            </a:r>
          </a:p>
          <a:p>
            <a:r>
              <a:rPr lang="en-IN" b="1" dirty="0">
                <a:solidFill>
                  <a:srgbClr val="002060"/>
                </a:solidFill>
              </a:rPr>
              <a:t>Parallel Migration</a:t>
            </a:r>
          </a:p>
          <a:p>
            <a:r>
              <a:rPr lang="en-IN" b="1" dirty="0">
                <a:solidFill>
                  <a:srgbClr val="002060"/>
                </a:solidFill>
              </a:rPr>
              <a:t>Replication-Based Migration</a:t>
            </a:r>
          </a:p>
          <a:p>
            <a:r>
              <a:rPr lang="en-IN" b="1" dirty="0">
                <a:solidFill>
                  <a:srgbClr val="002060"/>
                </a:solidFill>
              </a:rPr>
              <a:t>ETL-Based Migration</a:t>
            </a:r>
          </a:p>
        </p:txBody>
      </p:sp>
    </p:spTree>
    <p:extLst>
      <p:ext uri="{BB962C8B-B14F-4D97-AF65-F5344CB8AC3E}">
        <p14:creationId xmlns:p14="http://schemas.microsoft.com/office/powerpoint/2010/main" val="2099761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168F3-F746-6860-1694-598AEA9F0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A264D7E-E64B-AA9B-70EE-8563ACDC9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63B3B6B9-2B08-6EFA-71BD-68CA3A17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605129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Big Bang Migration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214BE-051F-269F-B28C-B1F9C4875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8683"/>
            <a:ext cx="10515600" cy="4168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Description</a:t>
            </a:r>
            <a:r>
              <a:rPr lang="en-US" b="1" dirty="0">
                <a:solidFill>
                  <a:srgbClr val="002060"/>
                </a:solidFill>
              </a:rPr>
              <a:t>: Entire database is migrated in one go.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Pros</a:t>
            </a:r>
            <a:r>
              <a:rPr lang="en-US" b="1" dirty="0">
                <a:solidFill>
                  <a:srgbClr val="002060"/>
                </a:solidFill>
              </a:rPr>
              <a:t>: Fast and simple.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Cons</a:t>
            </a:r>
            <a:r>
              <a:rPr lang="en-US" b="1" dirty="0">
                <a:solidFill>
                  <a:srgbClr val="002060"/>
                </a:solidFill>
              </a:rPr>
              <a:t>: High risk; requires downtime.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Best For</a:t>
            </a:r>
            <a:r>
              <a:rPr lang="en-US" b="1" dirty="0">
                <a:solidFill>
                  <a:srgbClr val="002060"/>
                </a:solidFill>
              </a:rPr>
              <a:t>: Small databases or non-critical systems.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129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C4607-06F4-3C14-C35F-34C48EB86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6F4807C-7FD3-F33B-5B20-C1C9B8DA0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EF0B3D42-EAC3-8FC1-F6D7-E253494CD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620119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Phased Migration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385D4-8C82-ECE1-62E6-78A5211E8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8565"/>
            <a:ext cx="10515600" cy="3988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Description</a:t>
            </a:r>
            <a:r>
              <a:rPr lang="en-US" b="1" dirty="0">
                <a:solidFill>
                  <a:srgbClr val="002060"/>
                </a:solidFill>
              </a:rPr>
              <a:t>: Data is migrated in stages.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Pros</a:t>
            </a:r>
            <a:r>
              <a:rPr lang="en-US" b="1" dirty="0">
                <a:solidFill>
                  <a:srgbClr val="002060"/>
                </a:solidFill>
              </a:rPr>
              <a:t>: Easier rollback; less disruption.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Cons</a:t>
            </a:r>
            <a:r>
              <a:rPr lang="en-US" b="1" dirty="0">
                <a:solidFill>
                  <a:srgbClr val="002060"/>
                </a:solidFill>
              </a:rPr>
              <a:t>: Requires synchronization between old and new systems.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Best For</a:t>
            </a:r>
            <a:r>
              <a:rPr lang="en-US" b="1" dirty="0">
                <a:solidFill>
                  <a:srgbClr val="002060"/>
                </a:solidFill>
              </a:rPr>
              <a:t>: Large or complex databases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129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68910-AAA9-2990-4644-1BD94CCBD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89625D2-EEC5-599C-BD05-D0F0FD902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717EEBC-45D4-1948-1270-0566F0403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96489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Parallel Migration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5A7EB-D524-8EA6-8EDE-286B03FFA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575"/>
            <a:ext cx="10515600" cy="4003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Description</a:t>
            </a:r>
            <a:r>
              <a:rPr lang="en-US" b="1" dirty="0">
                <a:solidFill>
                  <a:srgbClr val="002060"/>
                </a:solidFill>
              </a:rPr>
              <a:t>: Both systems run concurrently during migration.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Pros</a:t>
            </a:r>
            <a:r>
              <a:rPr lang="en-US" b="1" dirty="0">
                <a:solidFill>
                  <a:srgbClr val="002060"/>
                </a:solidFill>
              </a:rPr>
              <a:t>: Real-time comparison and validation.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Cons</a:t>
            </a:r>
            <a:r>
              <a:rPr lang="en-US" b="1" dirty="0">
                <a:solidFill>
                  <a:srgbClr val="002060"/>
                </a:solidFill>
              </a:rPr>
              <a:t>: Resource-intensive.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Best For</a:t>
            </a:r>
            <a:r>
              <a:rPr lang="en-US" b="1" dirty="0">
                <a:solidFill>
                  <a:srgbClr val="002060"/>
                </a:solidFill>
              </a:rPr>
              <a:t>: Mission-critical applications.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693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58ADF-0D47-001E-63D1-242268322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51B2F75-1E39-925E-D609-F05297C52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5047557-5AC2-1304-48FA-1CFA225C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Replication-Based Migration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18FE3-7355-92DB-842B-138D9F4A1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3555"/>
            <a:ext cx="10515600" cy="3973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Description</a:t>
            </a:r>
            <a:r>
              <a:rPr lang="en-US" b="1" dirty="0">
                <a:solidFill>
                  <a:srgbClr val="002060"/>
                </a:solidFill>
              </a:rPr>
              <a:t>: Use tools like AWS DMS to replicate data in real time.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Pros</a:t>
            </a:r>
            <a:r>
              <a:rPr lang="en-US" b="1" dirty="0">
                <a:solidFill>
                  <a:srgbClr val="002060"/>
                </a:solidFill>
              </a:rPr>
              <a:t>: Minimal downtime; continuous validation.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Cons</a:t>
            </a:r>
            <a:r>
              <a:rPr lang="en-US" b="1" dirty="0">
                <a:solidFill>
                  <a:srgbClr val="002060"/>
                </a:solidFill>
              </a:rPr>
              <a:t>: Requires setup and monitoring.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52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0E6A8-222D-3D47-B1D9-9FCB7E1F9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63DA38-2D68-ED42-9090-291909266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D5F2333-8630-4036-B12E-A22858AB1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ETL-Based Migration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A394F-4AAA-90DF-14F2-B4A01E2E2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8347"/>
            <a:ext cx="10515600" cy="36586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Description</a:t>
            </a:r>
            <a:r>
              <a:rPr lang="en-US" b="1" dirty="0">
                <a:solidFill>
                  <a:srgbClr val="002060"/>
                </a:solidFill>
              </a:rPr>
              <a:t>: Extract, transform, and load data using tools like Talend 		or Apache </a:t>
            </a:r>
            <a:r>
              <a:rPr lang="en-US" b="1" dirty="0" err="1">
                <a:solidFill>
                  <a:srgbClr val="002060"/>
                </a:solidFill>
              </a:rPr>
              <a:t>NiFi</a:t>
            </a:r>
            <a:r>
              <a:rPr lang="en-US" b="1" dirty="0">
                <a:solidFill>
                  <a:srgbClr val="002060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Pros</a:t>
            </a:r>
            <a:r>
              <a:rPr lang="en-US" b="1" dirty="0">
                <a:solidFill>
                  <a:srgbClr val="002060"/>
                </a:solidFill>
              </a:rPr>
              <a:t>: Ideal for schema transformation and cleansing.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Cons</a:t>
            </a:r>
            <a:r>
              <a:rPr lang="en-US" b="1" dirty="0">
                <a:solidFill>
                  <a:srgbClr val="002060"/>
                </a:solidFill>
              </a:rPr>
              <a:t>: Slower; requires mapping logic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074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FAFBB-9A68-8C21-AE2E-A2A465543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E459F6F-7CAB-353D-6939-B3F57BBF1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543459A-73A4-23FE-4BAD-35FB6E79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26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Pre-Migration Precision: Validation and Migration Approaches </a:t>
            </a: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Perform pre migration validation using database documentation and apply different approaches to migrate databases, ensuring accuracy and integrity in the migration process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94990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Pre-migration validation with the right migration approaches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93587-953D-FBE6-A4B6-5060E75B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8170"/>
            <a:ext cx="10515600" cy="3388792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Pre-Migration Validation Using Database Documentation</a:t>
            </a:r>
          </a:p>
          <a:p>
            <a:r>
              <a:rPr lang="en-US" b="1" dirty="0">
                <a:solidFill>
                  <a:srgbClr val="002060"/>
                </a:solidFill>
              </a:rPr>
              <a:t>Migration Approaches to Ensure Accuracy &amp; Integrity</a:t>
            </a:r>
          </a:p>
          <a:p>
            <a:r>
              <a:rPr lang="en-IN" b="1" dirty="0">
                <a:solidFill>
                  <a:srgbClr val="002060"/>
                </a:solidFill>
              </a:rPr>
              <a:t>Final Validation Post-Migration</a:t>
            </a: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9C2DF-0A4C-D9CF-6A34-A2AFF43E1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40ADD8-AF80-E639-3DAB-BC278FF29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8ACB7A0-3BC5-251C-D931-C89480BA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Pre-Migration Validation Using Database Documentation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FF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E14C3-8C25-1D3D-DCD6-A82B15F24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8348"/>
            <a:ext cx="10515600" cy="3912431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Database Discovery &amp; Documentation</a:t>
            </a:r>
          </a:p>
          <a:p>
            <a:r>
              <a:rPr lang="en-IN" b="1" dirty="0">
                <a:solidFill>
                  <a:srgbClr val="002060"/>
                </a:solidFill>
              </a:rPr>
              <a:t>Data Profiling &amp; Quality Assessment</a:t>
            </a:r>
          </a:p>
          <a:p>
            <a:r>
              <a:rPr lang="en-IN" b="1" dirty="0">
                <a:solidFill>
                  <a:srgbClr val="002060"/>
                </a:solidFill>
              </a:rPr>
              <a:t>Validation Planning</a:t>
            </a:r>
          </a:p>
          <a:p>
            <a:r>
              <a:rPr lang="en-IN" b="1" dirty="0">
                <a:solidFill>
                  <a:srgbClr val="002060"/>
                </a:solidFill>
              </a:rPr>
              <a:t>Security &amp; Compliance Checks</a:t>
            </a: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05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CC7BE-0EE4-6F33-567C-1CFE36C01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A8D448-754F-0C3F-90CE-1D37EC144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848963-5BBD-311D-2AF5-D840E6C2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Database Discovery &amp; Documentation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D2DDA-90E8-B7EE-F0CB-8E9B0DE56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8682"/>
            <a:ext cx="10515600" cy="41682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Catalog all database instances (production, staging, backups).</a:t>
            </a:r>
          </a:p>
          <a:p>
            <a:r>
              <a:rPr lang="en-US" b="1" dirty="0">
                <a:solidFill>
                  <a:srgbClr val="002060"/>
                </a:solidFill>
              </a:rPr>
              <a:t>Document schema, stored procedures, triggers, indexes, and constraints.</a:t>
            </a:r>
          </a:p>
          <a:p>
            <a:r>
              <a:rPr lang="en-US" b="1" dirty="0">
                <a:solidFill>
                  <a:srgbClr val="002060"/>
                </a:solidFill>
              </a:rPr>
              <a:t>Record user roles, access controls, and scheduled jobs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370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36D9E-F8A9-717D-B6AF-9CD75CF8A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55E954-35E1-4D04-E341-E889BAC67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AF7D46D2-533F-1296-B032-D1CF4FD9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Data Profiling &amp; Quality Assessment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DE71D-18C1-F90D-D838-39E980B6F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Identify duplicates, nulls, orphaned records, and referential integrity issues.</a:t>
            </a:r>
          </a:p>
          <a:p>
            <a:r>
              <a:rPr lang="en-US" b="1" dirty="0">
                <a:solidFill>
                  <a:srgbClr val="002060"/>
                </a:solidFill>
              </a:rPr>
              <a:t>Use profiling tools to assess completeness, consistency, and accuracy.</a:t>
            </a:r>
          </a:p>
          <a:p>
            <a:r>
              <a:rPr lang="en-US" b="1" dirty="0">
                <a:solidFill>
                  <a:srgbClr val="002060"/>
                </a:solidFill>
              </a:rPr>
              <a:t>Cleanse and normalize data before migration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0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38A3F-40B5-8F92-F29D-2BABFDC3D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CA6815-D967-C612-1F90-8F7C2A9EE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9F74BDC-5767-C934-24C4-C19928184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Validation Planning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36A6F-8ECC-DBEC-D2B5-859C81C52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Define success metrics (e.g., 99.999% accuracy).</a:t>
            </a:r>
          </a:p>
          <a:p>
            <a:r>
              <a:rPr lang="en-US" b="1" dirty="0">
                <a:solidFill>
                  <a:srgbClr val="002060"/>
                </a:solidFill>
              </a:rPr>
              <a:t>Create test cases for schema and data validation.</a:t>
            </a:r>
          </a:p>
          <a:p>
            <a:r>
              <a:rPr lang="en-US" b="1" dirty="0">
                <a:solidFill>
                  <a:srgbClr val="002060"/>
                </a:solidFill>
              </a:rPr>
              <a:t>Backup all source data for rollback safety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07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55BE3-5A4D-1994-ED8D-0DAC31022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7C8865-787C-5BD6-5C55-1A372DE44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FB127408-EAE1-9A00-594F-55464E7F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Security &amp; Compliance Checks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07F31-98D4-9FE6-646D-EC371809D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Audit sensitive data and encryption protocols.</a:t>
            </a:r>
          </a:p>
          <a:p>
            <a:r>
              <a:rPr lang="en-US" b="1" dirty="0">
                <a:solidFill>
                  <a:srgbClr val="002060"/>
                </a:solidFill>
              </a:rPr>
              <a:t>Ensure compliance with GDPR, HIPAA, or other regulations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46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594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Pre-Migration Precision: Validation and Migration Approaches </vt:lpstr>
      <vt:lpstr>Agenda</vt:lpstr>
      <vt:lpstr>     Pre-migration validation with the right migration approaches    </vt:lpstr>
      <vt:lpstr>       Pre-Migration Validation Using Database Documentation        </vt:lpstr>
      <vt:lpstr>      Database Discovery &amp; Documentation        </vt:lpstr>
      <vt:lpstr>      Data Profiling &amp; Quality Assessment        </vt:lpstr>
      <vt:lpstr>     Validation Planning       </vt:lpstr>
      <vt:lpstr>       Security &amp; Compliance Checks         </vt:lpstr>
      <vt:lpstr>         Migration Approaches to Ensure Accuracy &amp; Integrity          </vt:lpstr>
      <vt:lpstr>           Big Bang Migration           </vt:lpstr>
      <vt:lpstr>           Phased Migration           </vt:lpstr>
      <vt:lpstr>           Parallel Migration           </vt:lpstr>
      <vt:lpstr>         Replication-Based Migration           </vt:lpstr>
      <vt:lpstr>         ETL-Based Migration   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2025-08-07T11:56:43Z</dcterms:modified>
</cp:coreProperties>
</file>