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2" r:id="rId5"/>
    <p:sldId id="263" r:id="rId6"/>
    <p:sldId id="277" r:id="rId7"/>
    <p:sldId id="279" r:id="rId8"/>
    <p:sldId id="278" r:id="rId9"/>
    <p:sldId id="275" r:id="rId10"/>
    <p:sldId id="280" r:id="rId11"/>
    <p:sldId id="27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CBDDAA1E-7499-43B3-90C7-43A895165C77}"/>
    <pc:docChg chg="undo custSel addSld delSld modSld">
      <pc:chgData name="Krishna Kant Dubey" userId="cd28fa1e1902c48d" providerId="LiveId" clId="{CBDDAA1E-7499-43B3-90C7-43A895165C77}" dt="2025-08-07T12:52:55.185" v="553" actId="113"/>
      <pc:docMkLst>
        <pc:docMk/>
      </pc:docMkLst>
      <pc:sldChg chg="modSp mod">
        <pc:chgData name="Krishna Kant Dubey" userId="cd28fa1e1902c48d" providerId="LiveId" clId="{CBDDAA1E-7499-43B3-90C7-43A895165C77}" dt="2025-08-07T12:52:55.185" v="553" actId="113"/>
        <pc:sldMkLst>
          <pc:docMk/>
          <pc:sldMk cId="1080327146" sldId="256"/>
        </pc:sldMkLst>
        <pc:spChg chg="mod">
          <ac:chgData name="Krishna Kant Dubey" userId="cd28fa1e1902c48d" providerId="LiveId" clId="{CBDDAA1E-7499-43B3-90C7-43A895165C77}" dt="2025-08-07T12:52:55.185" v="55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BDDAA1E-7499-43B3-90C7-43A895165C77}" dt="2025-08-07T11:58:52.909" v="10" actId="114"/>
        <pc:sldMkLst>
          <pc:docMk/>
          <pc:sldMk cId="2701513036" sldId="259"/>
        </pc:sldMkLst>
        <pc:spChg chg="mod">
          <ac:chgData name="Krishna Kant Dubey" userId="cd28fa1e1902c48d" providerId="LiveId" clId="{CBDDAA1E-7499-43B3-90C7-43A895165C77}" dt="2025-08-07T11:58:52.909" v="10" actId="114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BDDAA1E-7499-43B3-90C7-43A895165C77}" dt="2025-08-07T12:01:47.014" v="30" actId="14100"/>
        <pc:sldMkLst>
          <pc:docMk/>
          <pc:sldMk cId="1248854694" sldId="262"/>
        </pc:sldMkLst>
        <pc:spChg chg="mod">
          <ac:chgData name="Krishna Kant Dubey" userId="cd28fa1e1902c48d" providerId="LiveId" clId="{CBDDAA1E-7499-43B3-90C7-43A895165C77}" dt="2025-08-07T12:01:47.014" v="30" actId="14100"/>
          <ac:spMkLst>
            <pc:docMk/>
            <pc:sldMk cId="1248854694" sldId="262"/>
            <ac:spMk id="4" creationId="{2DC93587-953D-FBE6-A4B6-5060E75B821F}"/>
          </ac:spMkLst>
        </pc:spChg>
        <pc:spChg chg="add mod">
          <ac:chgData name="Krishna Kant Dubey" userId="cd28fa1e1902c48d" providerId="LiveId" clId="{CBDDAA1E-7499-43B3-90C7-43A895165C77}" dt="2025-08-07T11:59:45.845" v="12"/>
          <ac:spMkLst>
            <pc:docMk/>
            <pc:sldMk cId="1248854694" sldId="262"/>
            <ac:spMk id="5" creationId="{C567BBD5-AA33-ED1D-BF74-3D241CDADD0A}"/>
          </ac:spMkLst>
        </pc:spChg>
        <pc:spChg chg="mod">
          <ac:chgData name="Krishna Kant Dubey" userId="cd28fa1e1902c48d" providerId="LiveId" clId="{CBDDAA1E-7499-43B3-90C7-43A895165C77}" dt="2025-08-07T12:01:41.219" v="29" actId="20577"/>
          <ac:spMkLst>
            <pc:docMk/>
            <pc:sldMk cId="1248854694" sldId="262"/>
            <ac:spMk id="12" creationId="{5AF4F4BF-6716-49E6-9582-E583D0D30CE3}"/>
          </ac:spMkLst>
        </pc:spChg>
        <pc:graphicFrameChg chg="add mod">
          <ac:chgData name="Krishna Kant Dubey" userId="cd28fa1e1902c48d" providerId="LiveId" clId="{CBDDAA1E-7499-43B3-90C7-43A895165C77}" dt="2025-08-07T11:59:44.556" v="11"/>
          <ac:graphicFrameMkLst>
            <pc:docMk/>
            <pc:sldMk cId="1248854694" sldId="262"/>
            <ac:graphicFrameMk id="2" creationId="{538CA434-2722-39BC-6F93-5D013A6D47F8}"/>
          </ac:graphicFrameMkLst>
        </pc:graphicFrameChg>
        <pc:graphicFrameChg chg="add mod">
          <ac:chgData name="Krishna Kant Dubey" userId="cd28fa1e1902c48d" providerId="LiveId" clId="{CBDDAA1E-7499-43B3-90C7-43A895165C77}" dt="2025-08-07T11:59:44.556" v="11"/>
          <ac:graphicFrameMkLst>
            <pc:docMk/>
            <pc:sldMk cId="1248854694" sldId="262"/>
            <ac:graphicFrameMk id="3" creationId="{08549679-0465-A15F-BE89-863994B54118}"/>
          </ac:graphicFrameMkLst>
        </pc:graphicFrameChg>
      </pc:sldChg>
      <pc:sldChg chg="modSp mod">
        <pc:chgData name="Krishna Kant Dubey" userId="cd28fa1e1902c48d" providerId="LiveId" clId="{CBDDAA1E-7499-43B3-90C7-43A895165C77}" dt="2025-08-07T12:32:53.958" v="195" actId="20577"/>
        <pc:sldMkLst>
          <pc:docMk/>
          <pc:sldMk cId="2660052111" sldId="263"/>
        </pc:sldMkLst>
        <pc:spChg chg="mod">
          <ac:chgData name="Krishna Kant Dubey" userId="cd28fa1e1902c48d" providerId="LiveId" clId="{CBDDAA1E-7499-43B3-90C7-43A895165C77}" dt="2025-08-07T12:32:53.958" v="195" actId="2057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CBDDAA1E-7499-43B3-90C7-43A895165C77}" dt="2025-08-07T12:04:13.472" v="43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CBDDAA1E-7499-43B3-90C7-43A895165C77}" dt="2025-08-07T12:48:03.141" v="493" actId="2696"/>
        <pc:sldMkLst>
          <pc:docMk/>
          <pc:sldMk cId="2523703413" sldId="264"/>
        </pc:sldMkLst>
      </pc:sldChg>
      <pc:sldChg chg="del">
        <pc:chgData name="Krishna Kant Dubey" userId="cd28fa1e1902c48d" providerId="LiveId" clId="{CBDDAA1E-7499-43B3-90C7-43A895165C77}" dt="2025-08-07T12:48:03.141" v="493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1344460818" sldId="269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1596012336" sldId="270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266100816" sldId="271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98108289" sldId="272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CBDDAA1E-7499-43B3-90C7-43A895165C77}" dt="2025-08-07T12:47:48.876" v="492" actId="2696"/>
        <pc:sldMkLst>
          <pc:docMk/>
          <pc:sldMk cId="93555412" sldId="274"/>
        </pc:sldMkLst>
      </pc:sldChg>
      <pc:sldChg chg="modSp add mod">
        <pc:chgData name="Krishna Kant Dubey" userId="cd28fa1e1902c48d" providerId="LiveId" clId="{CBDDAA1E-7499-43B3-90C7-43A895165C77}" dt="2025-08-07T12:44:17.696" v="480" actId="108"/>
        <pc:sldMkLst>
          <pc:docMk/>
          <pc:sldMk cId="3544581977" sldId="275"/>
        </pc:sldMkLst>
        <pc:spChg chg="mod">
          <ac:chgData name="Krishna Kant Dubey" userId="cd28fa1e1902c48d" providerId="LiveId" clId="{CBDDAA1E-7499-43B3-90C7-43A895165C77}" dt="2025-08-07T12:44:17.696" v="480" actId="108"/>
          <ac:spMkLst>
            <pc:docMk/>
            <pc:sldMk cId="3544581977" sldId="275"/>
            <ac:spMk id="4" creationId="{4EBE61B7-3C97-0DD0-3DE2-41E4E77DE6DF}"/>
          </ac:spMkLst>
        </pc:spChg>
        <pc:spChg chg="mod">
          <ac:chgData name="Krishna Kant Dubey" userId="cd28fa1e1902c48d" providerId="LiveId" clId="{CBDDAA1E-7499-43B3-90C7-43A895165C77}" dt="2025-08-07T12:03:04.823" v="38" actId="207"/>
          <ac:spMkLst>
            <pc:docMk/>
            <pc:sldMk cId="3544581977" sldId="275"/>
            <ac:spMk id="12" creationId="{7240D47D-9175-F812-C9B1-FA60B9E5C2A5}"/>
          </ac:spMkLst>
        </pc:spChg>
      </pc:sldChg>
      <pc:sldChg chg="addSp delSp modSp add mod">
        <pc:chgData name="Krishna Kant Dubey" userId="cd28fa1e1902c48d" providerId="LiveId" clId="{CBDDAA1E-7499-43B3-90C7-43A895165C77}" dt="2025-08-07T12:52:37.014" v="552" actId="255"/>
        <pc:sldMkLst>
          <pc:docMk/>
          <pc:sldMk cId="531988248" sldId="276"/>
        </pc:sldMkLst>
        <pc:spChg chg="del">
          <ac:chgData name="Krishna Kant Dubey" userId="cd28fa1e1902c48d" providerId="LiveId" clId="{CBDDAA1E-7499-43B3-90C7-43A895165C77}" dt="2025-08-07T12:48:33.201" v="494" actId="3680"/>
          <ac:spMkLst>
            <pc:docMk/>
            <pc:sldMk cId="531988248" sldId="276"/>
            <ac:spMk id="4" creationId="{1F4EACEC-3C4A-DDC4-51DC-34702288777C}"/>
          </ac:spMkLst>
        </pc:spChg>
        <pc:spChg chg="mod">
          <ac:chgData name="Krishna Kant Dubey" userId="cd28fa1e1902c48d" providerId="LiveId" clId="{CBDDAA1E-7499-43B3-90C7-43A895165C77}" dt="2025-08-07T12:48:42.197" v="497" actId="20577"/>
          <ac:spMkLst>
            <pc:docMk/>
            <pc:sldMk cId="531988248" sldId="276"/>
            <ac:spMk id="12" creationId="{B59EC8B0-4C44-7A77-A106-9EB99079A619}"/>
          </ac:spMkLst>
        </pc:spChg>
        <pc:graphicFrameChg chg="add mod ord modGraphic">
          <ac:chgData name="Krishna Kant Dubey" userId="cd28fa1e1902c48d" providerId="LiveId" clId="{CBDDAA1E-7499-43B3-90C7-43A895165C77}" dt="2025-08-07T12:52:37.014" v="552" actId="255"/>
          <ac:graphicFrameMkLst>
            <pc:docMk/>
            <pc:sldMk cId="531988248" sldId="276"/>
            <ac:graphicFrameMk id="2" creationId="{A8F5E4C5-EAF4-F5D8-E40A-3D0B970147D0}"/>
          </ac:graphicFrameMkLst>
        </pc:graphicFrameChg>
      </pc:sldChg>
      <pc:sldChg chg="modSp add mod">
        <pc:chgData name="Krishna Kant Dubey" userId="cd28fa1e1902c48d" providerId="LiveId" clId="{CBDDAA1E-7499-43B3-90C7-43A895165C77}" dt="2025-08-07T12:35:47.045" v="218" actId="114"/>
        <pc:sldMkLst>
          <pc:docMk/>
          <pc:sldMk cId="3444426888" sldId="277"/>
        </pc:sldMkLst>
        <pc:spChg chg="mod">
          <ac:chgData name="Krishna Kant Dubey" userId="cd28fa1e1902c48d" providerId="LiveId" clId="{CBDDAA1E-7499-43B3-90C7-43A895165C77}" dt="2025-08-07T12:35:47.045" v="218" actId="114"/>
          <ac:spMkLst>
            <pc:docMk/>
            <pc:sldMk cId="3444426888" sldId="277"/>
            <ac:spMk id="4" creationId="{D73D5868-C81D-5C65-7626-7BAB124B6A2C}"/>
          </ac:spMkLst>
        </pc:spChg>
      </pc:sldChg>
      <pc:sldChg chg="addSp modSp add mod">
        <pc:chgData name="Krishna Kant Dubey" userId="cd28fa1e1902c48d" providerId="LiveId" clId="{CBDDAA1E-7499-43B3-90C7-43A895165C77}" dt="2025-08-07T12:45:10.365" v="481" actId="255"/>
        <pc:sldMkLst>
          <pc:docMk/>
          <pc:sldMk cId="3712157129" sldId="278"/>
        </pc:sldMkLst>
        <pc:spChg chg="mod">
          <ac:chgData name="Krishna Kant Dubey" userId="cd28fa1e1902c48d" providerId="LiveId" clId="{CBDDAA1E-7499-43B3-90C7-43A895165C77}" dt="2025-08-07T12:38:11.109" v="224" actId="20577"/>
          <ac:spMkLst>
            <pc:docMk/>
            <pc:sldMk cId="3712157129" sldId="278"/>
            <ac:spMk id="4" creationId="{7DA82953-CB70-7C8A-3D4C-94F9FB2FF683}"/>
          </ac:spMkLst>
        </pc:spChg>
        <pc:spChg chg="mod">
          <ac:chgData name="Krishna Kant Dubey" userId="cd28fa1e1902c48d" providerId="LiveId" clId="{CBDDAA1E-7499-43B3-90C7-43A895165C77}" dt="2025-08-07T12:39:04.844" v="304" actId="20577"/>
          <ac:spMkLst>
            <pc:docMk/>
            <pc:sldMk cId="3712157129" sldId="278"/>
            <ac:spMk id="12" creationId="{FC2F0479-7AEE-57ED-05AD-9FE2FDD67EA1}"/>
          </ac:spMkLst>
        </pc:spChg>
        <pc:graphicFrameChg chg="add mod modGraphic">
          <ac:chgData name="Krishna Kant Dubey" userId="cd28fa1e1902c48d" providerId="LiveId" clId="{CBDDAA1E-7499-43B3-90C7-43A895165C77}" dt="2025-08-07T12:45:10.365" v="481" actId="255"/>
          <ac:graphicFrameMkLst>
            <pc:docMk/>
            <pc:sldMk cId="3712157129" sldId="278"/>
            <ac:graphicFrameMk id="2" creationId="{32BE46D5-8C8C-E08A-5F5A-2701DC09EDDF}"/>
          </ac:graphicFrameMkLst>
        </pc:graphicFrameChg>
      </pc:sldChg>
      <pc:sldChg chg="addSp delSp modSp add mod">
        <pc:chgData name="Krishna Kant Dubey" userId="cd28fa1e1902c48d" providerId="LiveId" clId="{CBDDAA1E-7499-43B3-90C7-43A895165C77}" dt="2025-08-07T12:34:55.667" v="215" actId="20577"/>
        <pc:sldMkLst>
          <pc:docMk/>
          <pc:sldMk cId="3124549007" sldId="279"/>
        </pc:sldMkLst>
        <pc:spChg chg="add">
          <ac:chgData name="Krishna Kant Dubey" userId="cd28fa1e1902c48d" providerId="LiveId" clId="{CBDDAA1E-7499-43B3-90C7-43A895165C77}" dt="2025-08-07T12:10:38.394" v="96"/>
          <ac:spMkLst>
            <pc:docMk/>
            <pc:sldMk cId="3124549007" sldId="279"/>
            <ac:spMk id="2" creationId="{A540B2F3-984F-7BAE-ED8F-6C1350FA3C6C}"/>
          </ac:spMkLst>
        </pc:spChg>
        <pc:spChg chg="add mod">
          <ac:chgData name="Krishna Kant Dubey" userId="cd28fa1e1902c48d" providerId="LiveId" clId="{CBDDAA1E-7499-43B3-90C7-43A895165C77}" dt="2025-08-07T12:12:58.052" v="164"/>
          <ac:spMkLst>
            <pc:docMk/>
            <pc:sldMk cId="3124549007" sldId="279"/>
            <ac:spMk id="3" creationId="{B8D735F6-99DE-9A79-FCC0-703EFB0B8E91}"/>
          </ac:spMkLst>
        </pc:spChg>
        <pc:spChg chg="add del mod">
          <ac:chgData name="Krishna Kant Dubey" userId="cd28fa1e1902c48d" providerId="LiveId" clId="{CBDDAA1E-7499-43B3-90C7-43A895165C77}" dt="2025-08-07T12:34:55.667" v="215" actId="20577"/>
          <ac:spMkLst>
            <pc:docMk/>
            <pc:sldMk cId="3124549007" sldId="279"/>
            <ac:spMk id="4" creationId="{6ABC4123-DF89-3B4B-6B42-AF541EE6F32E}"/>
          </ac:spMkLst>
        </pc:spChg>
        <pc:spChg chg="mod">
          <ac:chgData name="Krishna Kant Dubey" userId="cd28fa1e1902c48d" providerId="LiveId" clId="{CBDDAA1E-7499-43B3-90C7-43A895165C77}" dt="2025-08-07T12:12:57.407" v="163" actId="14100"/>
          <ac:spMkLst>
            <pc:docMk/>
            <pc:sldMk cId="3124549007" sldId="279"/>
            <ac:spMk id="12" creationId="{78D7CC4E-E1BD-9B23-4E7C-34FD2B8A6FE2}"/>
          </ac:spMkLst>
        </pc:spChg>
      </pc:sldChg>
      <pc:sldChg chg="modSp add mod">
        <pc:chgData name="Krishna Kant Dubey" userId="cd28fa1e1902c48d" providerId="LiveId" clId="{CBDDAA1E-7499-43B3-90C7-43A895165C77}" dt="2025-08-07T12:47:00.421" v="491" actId="20577"/>
        <pc:sldMkLst>
          <pc:docMk/>
          <pc:sldMk cId="3417036825" sldId="280"/>
        </pc:sldMkLst>
        <pc:spChg chg="mod">
          <ac:chgData name="Krishna Kant Dubey" userId="cd28fa1e1902c48d" providerId="LiveId" clId="{CBDDAA1E-7499-43B3-90C7-43A895165C77}" dt="2025-08-07T12:46:39.074" v="488" actId="207"/>
          <ac:spMkLst>
            <pc:docMk/>
            <pc:sldMk cId="3417036825" sldId="280"/>
            <ac:spMk id="4" creationId="{B023C323-D80F-F22A-AA6D-13A24FF31A2B}"/>
          </ac:spMkLst>
        </pc:spChg>
        <pc:spChg chg="mod">
          <ac:chgData name="Krishna Kant Dubey" userId="cd28fa1e1902c48d" providerId="LiveId" clId="{CBDDAA1E-7499-43B3-90C7-43A895165C77}" dt="2025-08-07T12:47:00.421" v="491" actId="20577"/>
          <ac:spMkLst>
            <pc:docMk/>
            <pc:sldMk cId="3417036825" sldId="280"/>
            <ac:spMk id="12" creationId="{7136A3D7-2B9F-4AB3-8DC8-1533537D72B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22E9-833B-A4E5-8601-46123B0F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222AC-14BF-A224-41FC-EFE4F2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36A3D7-2B9F-4AB3-8DC8-1533537D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0512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Backup Routines &amp;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C323-D80F-F22A-AA6D-13A24FF3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Storage &amp; Retention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Store backups off-site or in cloud (e.g., AWS S3, Azure Blob).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Set retention policies (e.g., expire backups after 10 days).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3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71CDF-8A6E-3452-AD11-FEE490E8D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17D5D0-E626-ACCE-901D-E080DDCE7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59EC8B0-4C44-7A77-A106-9EB99079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51518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Automation Tools &amp; Techniques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8F5E4C5-EAF4-F5D8-E40A-3D0B97014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92528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87702963"/>
                    </a:ext>
                  </a:extLst>
                </a:gridCol>
                <a:gridCol w="2851880">
                  <a:extLst>
                    <a:ext uri="{9D8B030D-6E8A-4147-A177-3AD203B41FA5}">
                      <a16:colId xmlns:a16="http://schemas.microsoft.com/office/drawing/2014/main" val="2371941446"/>
                    </a:ext>
                  </a:extLst>
                </a:gridCol>
                <a:gridCol w="4158518">
                  <a:extLst>
                    <a:ext uri="{9D8B030D-6E8A-4147-A177-3AD203B41FA5}">
                      <a16:colId xmlns:a16="http://schemas.microsoft.com/office/drawing/2014/main" val="208826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Automation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SQL Server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Task 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Automate backups, index rebuilds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1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SSMS Maintenance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SQL Server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GUI-based automation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4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MySQL Enterprise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Performance &amp; health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Alerts and automated diagnostics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Ansible/Chef/Puppet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Patch and config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Scripted updates and rollouts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Cron Jobs (Linux)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MySQL/PostgreSQL 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Time-based task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75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8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Maintenance Marvel: Procedures and Automation for Database Health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Apply different maintenance procedures and back-up routines for databases, and automate suitable processes, ensuring the ongoing health and performance of the database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125"/>
            <a:ext cx="10515600" cy="67455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Structured maintenance procedures and automating backup routines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8309"/>
            <a:ext cx="10515600" cy="359865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Core Maintenance Procedures</a:t>
            </a:r>
          </a:p>
          <a:p>
            <a:r>
              <a:rPr lang="en-IN" b="1" dirty="0">
                <a:solidFill>
                  <a:srgbClr val="002060"/>
                </a:solidFill>
              </a:rPr>
              <a:t>Backup Routines &amp; Automation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Automation Tools &amp; Techniques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Core Maintenance Procedures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Index Management</a:t>
            </a:r>
          </a:p>
          <a:p>
            <a:r>
              <a:rPr lang="en-US" b="1" dirty="0">
                <a:solidFill>
                  <a:srgbClr val="00B050"/>
                </a:solidFill>
              </a:rPr>
              <a:t>Rebuild or Reorganize Indexes</a:t>
            </a:r>
            <a:r>
              <a:rPr lang="en-US" b="1" dirty="0">
                <a:solidFill>
                  <a:srgbClr val="002060"/>
                </a:solidFill>
              </a:rPr>
              <a:t>: Improve query performance by reducing fragmentation.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Automation Tip</a:t>
            </a:r>
            <a:r>
              <a:rPr lang="en-US" b="1" dirty="0">
                <a:solidFill>
                  <a:srgbClr val="002060"/>
                </a:solidFill>
              </a:rPr>
              <a:t>: Use SQL Server Maintenance Plans or scripts scheduled via SQL Server Agent.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Frequency</a:t>
            </a:r>
            <a:r>
              <a:rPr lang="en-US" b="1" dirty="0">
                <a:solidFill>
                  <a:srgbClr val="002060"/>
                </a:solidFill>
              </a:rPr>
              <a:t>: Weekly or based on fragmentation thresholds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6241-7AC6-F05F-F341-C6F5611E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BD43C4-4B75-36E9-76B1-D6ACE4F3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D209F13-25A3-A97C-AC09-FA0681F9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Core Maintenance Procedures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5868-C81D-5C65-7626-7BAB124B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Statistics Updates</a:t>
            </a:r>
          </a:p>
          <a:p>
            <a:r>
              <a:rPr lang="en-US" b="1" dirty="0">
                <a:solidFill>
                  <a:srgbClr val="00B050"/>
                </a:solidFill>
              </a:rPr>
              <a:t>Purpose</a:t>
            </a:r>
            <a:r>
              <a:rPr lang="en-US" b="1" dirty="0">
                <a:solidFill>
                  <a:srgbClr val="002060"/>
                </a:solidFill>
              </a:rPr>
              <a:t>: Keep query optimizer informed about data distribution.</a:t>
            </a:r>
          </a:p>
          <a:p>
            <a:r>
              <a:rPr lang="en-US" b="1" dirty="0">
                <a:solidFill>
                  <a:srgbClr val="00B050"/>
                </a:solidFill>
              </a:rPr>
              <a:t>Automation Tip</a:t>
            </a:r>
            <a:r>
              <a:rPr lang="en-US" b="1" dirty="0">
                <a:solidFill>
                  <a:srgbClr val="002060"/>
                </a:solidFill>
              </a:rPr>
              <a:t>: Include in maintenance plans or use  in 	scheduled jobs.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Integrity Checks</a:t>
            </a:r>
          </a:p>
          <a:p>
            <a:r>
              <a:rPr lang="en-IN" b="1" dirty="0">
                <a:solidFill>
                  <a:srgbClr val="00B050"/>
                </a:solidFill>
              </a:rPr>
              <a:t>Tool</a:t>
            </a:r>
            <a:r>
              <a:rPr lang="en-IN" b="1" dirty="0">
                <a:solidFill>
                  <a:srgbClr val="002060"/>
                </a:solidFill>
              </a:rPr>
              <a:t>:  </a:t>
            </a:r>
            <a:r>
              <a:rPr lang="en-IN" b="1" dirty="0">
                <a:solidFill>
                  <a:srgbClr val="C00000"/>
                </a:solidFill>
              </a:rPr>
              <a:t>DBCC CHECKDB </a:t>
            </a:r>
            <a:r>
              <a:rPr lang="en-IN" b="1" dirty="0">
                <a:solidFill>
                  <a:srgbClr val="002060"/>
                </a:solidFill>
              </a:rPr>
              <a:t>for SQL Server.</a:t>
            </a:r>
          </a:p>
          <a:p>
            <a:r>
              <a:rPr lang="en-US" b="1" dirty="0">
                <a:solidFill>
                  <a:srgbClr val="00B050"/>
                </a:solidFill>
              </a:rPr>
              <a:t>Automation Tip</a:t>
            </a:r>
            <a:r>
              <a:rPr lang="en-US" b="1" dirty="0">
                <a:solidFill>
                  <a:srgbClr val="002060"/>
                </a:solidFill>
              </a:rPr>
              <a:t>: Schedule monthly checks to detect corruption early.</a:t>
            </a:r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2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7F035-E1E5-61E4-2D53-FA8B90E7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02799A-E479-1A88-05A8-531E4AB0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D7CC4E-E1BD-9B23-4E7C-34FD2B8A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Core Maintenance Procedures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C4123-DF89-3B4B-6B42-AF541EE6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Performance Monitoring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Metrics</a:t>
            </a:r>
            <a:r>
              <a:rPr lang="en-IN" b="1" dirty="0">
                <a:solidFill>
                  <a:srgbClr val="002060"/>
                </a:solidFill>
              </a:rPr>
              <a:t>: CPU, memory, disk I/O, query execution time.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MySQL Enterprise Monitor, SQL Server Profiler, Prometheus.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Automation Tip</a:t>
            </a:r>
            <a:r>
              <a:rPr lang="en-IN" b="1" dirty="0">
                <a:solidFill>
                  <a:srgbClr val="002060"/>
                </a:solidFill>
              </a:rPr>
              <a:t>: Set alerts for threshold breaches.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Patch Management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Action</a:t>
            </a:r>
            <a:r>
              <a:rPr lang="en-IN" b="1" dirty="0">
                <a:solidFill>
                  <a:srgbClr val="002060"/>
                </a:solidFill>
              </a:rPr>
              <a:t>: Apply updates and security patches regularly.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Automation Tip</a:t>
            </a:r>
            <a:r>
              <a:rPr lang="en-IN" b="1" dirty="0">
                <a:solidFill>
                  <a:srgbClr val="002060"/>
                </a:solidFill>
              </a:rPr>
              <a:t>: Use configuration management tools like Ansible or WSUS for scheduling.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BF428-12EB-F683-505A-AD76C64D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230F07-2932-3086-B21C-AEAF3AD11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C2F0479-7AEE-57ED-05AD-9FE2FDD6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0512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Backup Routines &amp;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82953-CB70-7C8A-3D4C-94F9FB2F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Backup Types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BE46D5-8C8C-E08A-5F5A-2701DC09E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51609"/>
              </p:ext>
            </p:extLst>
          </p:nvPr>
        </p:nvGraphicFramePr>
        <p:xfrm>
          <a:off x="937720" y="2548466"/>
          <a:ext cx="9225612" cy="2804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0116">
                  <a:extLst>
                    <a:ext uri="{9D8B030D-6E8A-4147-A177-3AD203B41FA5}">
                      <a16:colId xmlns:a16="http://schemas.microsoft.com/office/drawing/2014/main" val="2787665890"/>
                    </a:ext>
                  </a:extLst>
                </a:gridCol>
                <a:gridCol w="3790292">
                  <a:extLst>
                    <a:ext uri="{9D8B030D-6E8A-4147-A177-3AD203B41FA5}">
                      <a16:colId xmlns:a16="http://schemas.microsoft.com/office/drawing/2014/main" val="1029239234"/>
                    </a:ext>
                  </a:extLst>
                </a:gridCol>
                <a:gridCol w="3075204">
                  <a:extLst>
                    <a:ext uri="{9D8B030D-6E8A-4147-A177-3AD203B41FA5}">
                      <a16:colId xmlns:a16="http://schemas.microsoft.com/office/drawing/2014/main" val="94768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Full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Entire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Weekly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Differential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Changes since last full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Log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Transaction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Every 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8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5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019-1675-BDA4-12BB-A99C02A8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98FDD4-F474-2669-7EA8-19E7F22B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240D47D-9175-F812-C9B1-FA60B9E5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Backup Routines &amp;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61B7-3C97-0DD0-3DE2-41E4E77D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 Strategies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SQL Server: </a:t>
            </a:r>
            <a:r>
              <a:rPr lang="en-US" b="1" dirty="0">
                <a:solidFill>
                  <a:srgbClr val="002060"/>
                </a:solidFill>
              </a:rPr>
              <a:t>Use Maintenance Plans via SSMS to automate full, differential, and log backups.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MySQL: </a:t>
            </a:r>
            <a:r>
              <a:rPr lang="en-US" b="1" dirty="0">
                <a:solidFill>
                  <a:srgbClr val="002060"/>
                </a:solidFill>
              </a:rPr>
              <a:t>Use , MySQL Enterprise Backup, or third-party tools with </a:t>
            </a:r>
            <a:r>
              <a:rPr lang="en-US" b="1" dirty="0" err="1">
                <a:solidFill>
                  <a:srgbClr val="002060"/>
                </a:solidFill>
              </a:rPr>
              <a:t>cron</a:t>
            </a:r>
            <a:r>
              <a:rPr lang="en-US" b="1" dirty="0">
                <a:solidFill>
                  <a:srgbClr val="002060"/>
                </a:solidFill>
              </a:rPr>
              <a:t> jobs.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Backup Validation: </a:t>
            </a:r>
            <a:r>
              <a:rPr lang="en-US" b="1" dirty="0">
                <a:solidFill>
                  <a:srgbClr val="002060"/>
                </a:solidFill>
              </a:rPr>
              <a:t>Automate integrity checks post-backup to ensure recoverability.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8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517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Maintenance Marvel: Procedures and Automation for Database Health</vt:lpstr>
      <vt:lpstr>Agenda</vt:lpstr>
      <vt:lpstr>    Structured maintenance procedures and automating backup routines    </vt:lpstr>
      <vt:lpstr>      Core Maintenance Procedures        </vt:lpstr>
      <vt:lpstr>      Core Maintenance Procedures        </vt:lpstr>
      <vt:lpstr>      Core Maintenance Procedures        </vt:lpstr>
      <vt:lpstr>         Backup Routines &amp; Automation         </vt:lpstr>
      <vt:lpstr>       Backup Routines &amp; Automation         </vt:lpstr>
      <vt:lpstr>         Backup Routines &amp; Automation         </vt:lpstr>
      <vt:lpstr>          Automation Tools &amp; Techniques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2025-08-07T12:54:03Z</dcterms:modified>
</cp:coreProperties>
</file>