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6" r:id="rId3"/>
    <p:sldId id="259" r:id="rId4"/>
    <p:sldId id="262" r:id="rId5"/>
    <p:sldId id="269" r:id="rId6"/>
    <p:sldId id="270" r:id="rId7"/>
    <p:sldId id="271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3:57.474" v="55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B3BF06C4-9821-47E6-A478-00EFEA54E971}"/>
    <pc:docChg chg="undo custSel addSld delSld modSld sldOrd">
      <pc:chgData name="Krishna Kant Dubey" userId="cd28fa1e1902c48d" providerId="LiveId" clId="{B3BF06C4-9821-47E6-A478-00EFEA54E971}" dt="2025-08-06T11:22:27.454" v="318" actId="12"/>
      <pc:docMkLst>
        <pc:docMk/>
      </pc:docMkLst>
      <pc:sldChg chg="modSp mod">
        <pc:chgData name="Krishna Kant Dubey" userId="cd28fa1e1902c48d" providerId="LiveId" clId="{B3BF06C4-9821-47E6-A478-00EFEA54E971}" dt="2025-08-06T09:55:27.342" v="5" actId="207"/>
        <pc:sldMkLst>
          <pc:docMk/>
          <pc:sldMk cId="1080327146" sldId="256"/>
        </pc:sldMkLst>
        <pc:spChg chg="mod">
          <ac:chgData name="Krishna Kant Dubey" userId="cd28fa1e1902c48d" providerId="LiveId" clId="{B3BF06C4-9821-47E6-A478-00EFEA54E971}" dt="2025-08-06T09:55:27.342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B3BF06C4-9821-47E6-A478-00EFEA54E971}" dt="2025-08-06T09:57:23.035" v="30" actId="20577"/>
        <pc:sldMkLst>
          <pc:docMk/>
          <pc:sldMk cId="2701513036" sldId="259"/>
        </pc:sldMkLst>
        <pc:spChg chg="mod">
          <ac:chgData name="Krishna Kant Dubey" userId="cd28fa1e1902c48d" providerId="LiveId" clId="{B3BF06C4-9821-47E6-A478-00EFEA54E971}" dt="2025-08-06T09:57:23.035" v="30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B3BF06C4-9821-47E6-A478-00EFEA54E971}" dt="2025-08-06T10:28:32.658" v="210" actId="2696"/>
        <pc:sldMkLst>
          <pc:docMk/>
          <pc:sldMk cId="1263864946" sldId="261"/>
        </pc:sldMkLst>
      </pc:sldChg>
      <pc:sldChg chg="modSp mod">
        <pc:chgData name="Krishna Kant Dubey" userId="cd28fa1e1902c48d" providerId="LiveId" clId="{B3BF06C4-9821-47E6-A478-00EFEA54E971}" dt="2025-08-06T10:26:48.957" v="197" actId="14100"/>
        <pc:sldMkLst>
          <pc:docMk/>
          <pc:sldMk cId="1248854694" sldId="262"/>
        </pc:sldMkLst>
        <pc:spChg chg="mod">
          <ac:chgData name="Krishna Kant Dubey" userId="cd28fa1e1902c48d" providerId="LiveId" clId="{B3BF06C4-9821-47E6-A478-00EFEA54E971}" dt="2025-08-06T10:26:48.957" v="197" actId="14100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B3BF06C4-9821-47E6-A478-00EFEA54E971}" dt="2025-08-06T10:13:12.857" v="84" actId="113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B3BF06C4-9821-47E6-A478-00EFEA54E971}" dt="2025-08-06T10:17:06.360" v="120" actId="14100"/>
        <pc:sldMkLst>
          <pc:docMk/>
          <pc:sldMk cId="2660052111" sldId="263"/>
        </pc:sldMkLst>
        <pc:spChg chg="mod">
          <ac:chgData name="Krishna Kant Dubey" userId="cd28fa1e1902c48d" providerId="LiveId" clId="{B3BF06C4-9821-47E6-A478-00EFEA54E971}" dt="2025-08-06T10:17:06.360" v="120" actId="14100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B3BF06C4-9821-47E6-A478-00EFEA54E971}" dt="2025-08-06T10:10:59.049" v="51" actId="20577"/>
          <ac:spMkLst>
            <pc:docMk/>
            <pc:sldMk cId="2660052111" sldId="263"/>
            <ac:spMk id="12" creationId="{78ACB7A0-3BC5-251C-D931-C89480BA266B}"/>
          </ac:spMkLst>
        </pc:spChg>
      </pc:sldChg>
      <pc:sldChg chg="modSp mod">
        <pc:chgData name="Krishna Kant Dubey" userId="cd28fa1e1902c48d" providerId="LiveId" clId="{B3BF06C4-9821-47E6-A478-00EFEA54E971}" dt="2025-08-06T10:23:03.203" v="187" actId="207"/>
        <pc:sldMkLst>
          <pc:docMk/>
          <pc:sldMk cId="2523703413" sldId="264"/>
        </pc:sldMkLst>
        <pc:spChg chg="mod">
          <ac:chgData name="Krishna Kant Dubey" userId="cd28fa1e1902c48d" providerId="LiveId" clId="{B3BF06C4-9821-47E6-A478-00EFEA54E971}" dt="2025-08-06T10:23:03.203" v="187" actId="207"/>
          <ac:spMkLst>
            <pc:docMk/>
            <pc:sldMk cId="2523703413" sldId="264"/>
            <ac:spMk id="4" creationId="{EC1D2DDA-90E8-B7EE-F0CB-8E9B0DE56569}"/>
          </ac:spMkLst>
        </pc:spChg>
        <pc:spChg chg="mod">
          <ac:chgData name="Krishna Kant Dubey" userId="cd28fa1e1902c48d" providerId="LiveId" clId="{B3BF06C4-9821-47E6-A478-00EFEA54E971}" dt="2025-08-06T10:15:28.270" v="100" actId="20577"/>
          <ac:spMkLst>
            <pc:docMk/>
            <pc:sldMk cId="2523703413" sldId="264"/>
            <ac:spMk id="12" creationId="{25848963-5BBD-311D-2AF5-D840E6C2AFC0}"/>
          </ac:spMkLst>
        </pc:spChg>
      </pc:sldChg>
      <pc:sldChg chg="modSp mod">
        <pc:chgData name="Krishna Kant Dubey" userId="cd28fa1e1902c48d" providerId="LiveId" clId="{B3BF06C4-9821-47E6-A478-00EFEA54E971}" dt="2025-08-06T10:22:44.337" v="184" actId="108"/>
        <pc:sldMkLst>
          <pc:docMk/>
          <pc:sldMk cId="399202742" sldId="265"/>
        </pc:sldMkLst>
        <pc:spChg chg="mod">
          <ac:chgData name="Krishna Kant Dubey" userId="cd28fa1e1902c48d" providerId="LiveId" clId="{B3BF06C4-9821-47E6-A478-00EFEA54E971}" dt="2025-08-06T10:22:44.337" v="184" actId="108"/>
          <ac:spMkLst>
            <pc:docMk/>
            <pc:sldMk cId="399202742" sldId="265"/>
            <ac:spMk id="4" creationId="{FF3DE71D-18C1-F90D-D838-39E980B6F1FE}"/>
          </ac:spMkLst>
        </pc:spChg>
        <pc:spChg chg="mod">
          <ac:chgData name="Krishna Kant Dubey" userId="cd28fa1e1902c48d" providerId="LiveId" clId="{B3BF06C4-9821-47E6-A478-00EFEA54E971}" dt="2025-08-06T10:20:42.860" v="142" actId="20577"/>
          <ac:spMkLst>
            <pc:docMk/>
            <pc:sldMk cId="399202742" sldId="265"/>
            <ac:spMk id="12" creationId="{AF7D46D2-533F-1296-B032-D1CF4FD9DBAA}"/>
          </ac:spMkLst>
        </pc:spChg>
      </pc:sldChg>
      <pc:sldChg chg="modSp mod">
        <pc:chgData name="Krishna Kant Dubey" userId="cd28fa1e1902c48d" providerId="LiveId" clId="{B3BF06C4-9821-47E6-A478-00EFEA54E971}" dt="2025-08-06T10:56:03.199" v="278"/>
        <pc:sldMkLst>
          <pc:docMk/>
          <pc:sldMk cId="683079510" sldId="266"/>
        </pc:sldMkLst>
        <pc:spChg chg="mod">
          <ac:chgData name="Krishna Kant Dubey" userId="cd28fa1e1902c48d" providerId="LiveId" clId="{B3BF06C4-9821-47E6-A478-00EFEA54E971}" dt="2025-08-06T10:56:03.199" v="278"/>
          <ac:spMkLst>
            <pc:docMk/>
            <pc:sldMk cId="683079510" sldId="266"/>
            <ac:spMk id="4" creationId="{BFC36A6F-8ECC-DBEC-D2B5-859C81C52A79}"/>
          </ac:spMkLst>
        </pc:spChg>
        <pc:spChg chg="mod">
          <ac:chgData name="Krishna Kant Dubey" userId="cd28fa1e1902c48d" providerId="LiveId" clId="{B3BF06C4-9821-47E6-A478-00EFEA54E971}" dt="2025-08-06T10:26:30.381" v="190" actId="20577"/>
          <ac:spMkLst>
            <pc:docMk/>
            <pc:sldMk cId="683079510" sldId="266"/>
            <ac:spMk id="12" creationId="{89F74BDC-5767-C934-24C4-C19928184E94}"/>
          </ac:spMkLst>
        </pc:spChg>
      </pc:sldChg>
      <pc:sldChg chg="add del">
        <pc:chgData name="Krishna Kant Dubey" userId="cd28fa1e1902c48d" providerId="LiveId" clId="{B3BF06C4-9821-47E6-A478-00EFEA54E971}" dt="2025-08-06T10:28:32.658" v="210" actId="2696"/>
        <pc:sldMkLst>
          <pc:docMk/>
          <pc:sldMk cId="2073418599" sldId="267"/>
        </pc:sldMkLst>
      </pc:sldChg>
      <pc:sldChg chg="add">
        <pc:chgData name="Krishna Kant Dubey" userId="cd28fa1e1902c48d" providerId="LiveId" clId="{B3BF06C4-9821-47E6-A478-00EFEA54E971}" dt="2025-08-06T10:28:16.628" v="209" actId="2890"/>
        <pc:sldMkLst>
          <pc:docMk/>
          <pc:sldMk cId="3276267465" sldId="268"/>
        </pc:sldMkLst>
      </pc:sldChg>
      <pc:sldChg chg="modSp add mod ord">
        <pc:chgData name="Krishna Kant Dubey" userId="cd28fa1e1902c48d" providerId="LiveId" clId="{B3BF06C4-9821-47E6-A478-00EFEA54E971}" dt="2025-08-06T10:50:20.434" v="234" actId="12"/>
        <pc:sldMkLst>
          <pc:docMk/>
          <pc:sldMk cId="1344460818" sldId="269"/>
        </pc:sldMkLst>
        <pc:spChg chg="mod">
          <ac:chgData name="Krishna Kant Dubey" userId="cd28fa1e1902c48d" providerId="LiveId" clId="{B3BF06C4-9821-47E6-A478-00EFEA54E971}" dt="2025-08-06T10:50:20.434" v="234" actId="12"/>
          <ac:spMkLst>
            <pc:docMk/>
            <pc:sldMk cId="1344460818" sldId="269"/>
            <ac:spMk id="4" creationId="{24E07F31-98D4-9FE6-646D-EC371809D6E1}"/>
          </ac:spMkLst>
        </pc:spChg>
        <pc:spChg chg="mod">
          <ac:chgData name="Krishna Kant Dubey" userId="cd28fa1e1902c48d" providerId="LiveId" clId="{B3BF06C4-9821-47E6-A478-00EFEA54E971}" dt="2025-08-06T10:29:16.035" v="218" actId="207"/>
          <ac:spMkLst>
            <pc:docMk/>
            <pc:sldMk cId="1344460818" sldId="269"/>
            <ac:spMk id="12" creationId="{FB127408-EAE1-9A00-594F-55464E7F4EF6}"/>
          </ac:spMkLst>
        </pc:spChg>
      </pc:sldChg>
      <pc:sldChg chg="addSp delSp modSp add mod">
        <pc:chgData name="Krishna Kant Dubey" userId="cd28fa1e1902c48d" providerId="LiveId" clId="{B3BF06C4-9821-47E6-A478-00EFEA54E971}" dt="2025-08-06T10:52:41.911" v="250" actId="113"/>
        <pc:sldMkLst>
          <pc:docMk/>
          <pc:sldMk cId="1596012336" sldId="270"/>
        </pc:sldMkLst>
        <pc:spChg chg="del">
          <ac:chgData name="Krishna Kant Dubey" userId="cd28fa1e1902c48d" providerId="LiveId" clId="{B3BF06C4-9821-47E6-A478-00EFEA54E971}" dt="2025-08-06T10:50:39.705" v="235" actId="3680"/>
          <ac:spMkLst>
            <pc:docMk/>
            <pc:sldMk cId="1596012336" sldId="270"/>
            <ac:spMk id="4" creationId="{E4346721-D095-DD69-11A7-8BE4B7C6C3D5}"/>
          </ac:spMkLst>
        </pc:spChg>
        <pc:spChg chg="mod">
          <ac:chgData name="Krishna Kant Dubey" userId="cd28fa1e1902c48d" providerId="LiveId" clId="{B3BF06C4-9821-47E6-A478-00EFEA54E971}" dt="2025-08-06T10:29:43.636" v="222" actId="207"/>
          <ac:spMkLst>
            <pc:docMk/>
            <pc:sldMk cId="1596012336" sldId="270"/>
            <ac:spMk id="12" creationId="{F5FBC835-10FA-7EB5-B614-27DDD8FCB6AE}"/>
          </ac:spMkLst>
        </pc:spChg>
        <pc:graphicFrameChg chg="add mod ord modGraphic">
          <ac:chgData name="Krishna Kant Dubey" userId="cd28fa1e1902c48d" providerId="LiveId" clId="{B3BF06C4-9821-47E6-A478-00EFEA54E971}" dt="2025-08-06T10:52:41.911" v="250" actId="113"/>
          <ac:graphicFrameMkLst>
            <pc:docMk/>
            <pc:sldMk cId="1596012336" sldId="270"/>
            <ac:graphicFrameMk id="2" creationId="{CA2A1AF6-6158-924B-6E1A-9BA5FEF79862}"/>
          </ac:graphicFrameMkLst>
        </pc:graphicFrameChg>
      </pc:sldChg>
      <pc:sldChg chg="modSp add mod">
        <pc:chgData name="Krishna Kant Dubey" userId="cd28fa1e1902c48d" providerId="LiveId" clId="{B3BF06C4-9821-47E6-A478-00EFEA54E971}" dt="2025-08-06T10:53:12.302" v="259" actId="12"/>
        <pc:sldMkLst>
          <pc:docMk/>
          <pc:sldMk cId="266100816" sldId="271"/>
        </pc:sldMkLst>
        <pc:spChg chg="mod">
          <ac:chgData name="Krishna Kant Dubey" userId="cd28fa1e1902c48d" providerId="LiveId" clId="{B3BF06C4-9821-47E6-A478-00EFEA54E971}" dt="2025-08-06T10:53:12.302" v="259" actId="12"/>
          <ac:spMkLst>
            <pc:docMk/>
            <pc:sldMk cId="266100816" sldId="271"/>
            <ac:spMk id="4" creationId="{1324364D-7E9D-6CAB-E54F-956ECD3FD94B}"/>
          </ac:spMkLst>
        </pc:spChg>
        <pc:spChg chg="mod">
          <ac:chgData name="Krishna Kant Dubey" userId="cd28fa1e1902c48d" providerId="LiveId" clId="{B3BF06C4-9821-47E6-A478-00EFEA54E971}" dt="2025-08-06T10:30:04.615" v="226" actId="207"/>
          <ac:spMkLst>
            <pc:docMk/>
            <pc:sldMk cId="266100816" sldId="271"/>
            <ac:spMk id="12" creationId="{A58F11D9-141A-55D7-C406-22402C967822}"/>
          </ac:spMkLst>
        </pc:spChg>
      </pc:sldChg>
      <pc:sldChg chg="modSp add mod">
        <pc:chgData name="Krishna Kant Dubey" userId="cd28fa1e1902c48d" providerId="LiveId" clId="{B3BF06C4-9821-47E6-A478-00EFEA54E971}" dt="2025-08-06T11:21:50.624" v="312" actId="14100"/>
        <pc:sldMkLst>
          <pc:docMk/>
          <pc:sldMk cId="98108289" sldId="272"/>
        </pc:sldMkLst>
        <pc:spChg chg="mod">
          <ac:chgData name="Krishna Kant Dubey" userId="cd28fa1e1902c48d" providerId="LiveId" clId="{B3BF06C4-9821-47E6-A478-00EFEA54E971}" dt="2025-08-06T11:21:39.797" v="311" actId="14100"/>
          <ac:spMkLst>
            <pc:docMk/>
            <pc:sldMk cId="98108289" sldId="272"/>
            <ac:spMk id="4" creationId="{EB27F9E3-19BD-D364-5A17-FF2498FD25F1}"/>
          </ac:spMkLst>
        </pc:spChg>
        <pc:spChg chg="mod">
          <ac:chgData name="Krishna Kant Dubey" userId="cd28fa1e1902c48d" providerId="LiveId" clId="{B3BF06C4-9821-47E6-A478-00EFEA54E971}" dt="2025-08-06T11:21:50.624" v="312" actId="14100"/>
          <ac:spMkLst>
            <pc:docMk/>
            <pc:sldMk cId="98108289" sldId="272"/>
            <ac:spMk id="12" creationId="{3A997907-0792-0FCA-9879-4455748D02BC}"/>
          </ac:spMkLst>
        </pc:spChg>
      </pc:sldChg>
      <pc:sldChg chg="modSp add mod">
        <pc:chgData name="Krishna Kant Dubey" userId="cd28fa1e1902c48d" providerId="LiveId" clId="{B3BF06C4-9821-47E6-A478-00EFEA54E971}" dt="2025-08-06T10:59:12.105" v="300" actId="12"/>
        <pc:sldMkLst>
          <pc:docMk/>
          <pc:sldMk cId="4089110440" sldId="273"/>
        </pc:sldMkLst>
        <pc:spChg chg="mod">
          <ac:chgData name="Krishna Kant Dubey" userId="cd28fa1e1902c48d" providerId="LiveId" clId="{B3BF06C4-9821-47E6-A478-00EFEA54E971}" dt="2025-08-06T10:59:12.105" v="300" actId="12"/>
          <ac:spMkLst>
            <pc:docMk/>
            <pc:sldMk cId="4089110440" sldId="273"/>
            <ac:spMk id="4" creationId="{84EB4DA4-C50C-E885-3B26-7E53A758E81F}"/>
          </ac:spMkLst>
        </pc:spChg>
        <pc:spChg chg="mod">
          <ac:chgData name="Krishna Kant Dubey" userId="cd28fa1e1902c48d" providerId="LiveId" clId="{B3BF06C4-9821-47E6-A478-00EFEA54E971}" dt="2025-08-06T10:58:09.692" v="287" actId="207"/>
          <ac:spMkLst>
            <pc:docMk/>
            <pc:sldMk cId="4089110440" sldId="273"/>
            <ac:spMk id="12" creationId="{46AAD543-A899-8BA1-5B15-8312DC7960DD}"/>
          </ac:spMkLst>
        </pc:spChg>
      </pc:sldChg>
      <pc:sldChg chg="modSp add mod">
        <pc:chgData name="Krishna Kant Dubey" userId="cd28fa1e1902c48d" providerId="LiveId" clId="{B3BF06C4-9821-47E6-A478-00EFEA54E971}" dt="2025-08-06T11:22:27.454" v="318" actId="12"/>
        <pc:sldMkLst>
          <pc:docMk/>
          <pc:sldMk cId="93555412" sldId="274"/>
        </pc:sldMkLst>
        <pc:spChg chg="mod">
          <ac:chgData name="Krishna Kant Dubey" userId="cd28fa1e1902c48d" providerId="LiveId" clId="{B3BF06C4-9821-47E6-A478-00EFEA54E971}" dt="2025-08-06T11:22:27.454" v="318" actId="12"/>
          <ac:spMkLst>
            <pc:docMk/>
            <pc:sldMk cId="93555412" sldId="274"/>
            <ac:spMk id="4" creationId="{6FFBD1BF-9078-BF4A-FF4C-56B56AD5101A}"/>
          </ac:spMkLst>
        </pc:spChg>
        <pc:spChg chg="mod">
          <ac:chgData name="Krishna Kant Dubey" userId="cd28fa1e1902c48d" providerId="LiveId" clId="{B3BF06C4-9821-47E6-A478-00EFEA54E971}" dt="2025-08-06T11:17:19.741" v="308" actId="207"/>
          <ac:spMkLst>
            <pc:docMk/>
            <pc:sldMk cId="93555412" sldId="274"/>
            <ac:spMk id="12" creationId="{291883B8-94BE-1D1B-9577-D1C6E96CADEF}"/>
          </ac:spMkLst>
        </pc:spChg>
      </pc:sldChg>
      <pc:sldChg chg="add del">
        <pc:chgData name="Krishna Kant Dubey" userId="cd28fa1e1902c48d" providerId="LiveId" clId="{B3BF06C4-9821-47E6-A478-00EFEA54E971}" dt="2025-08-06T11:16:45.715" v="306" actId="2696"/>
        <pc:sldMkLst>
          <pc:docMk/>
          <pc:sldMk cId="2512034902" sldId="275"/>
        </pc:sldMkLst>
      </pc:sldChg>
    </pc:docChg>
  </pc:docChgLst>
  <pc:docChgLst>
    <pc:chgData name="Krishna Kant Dubey" userId="cd28fa1e1902c48d" providerId="LiveId" clId="{F5AE438E-4A6D-4B36-9A0E-62D16543D765}"/>
    <pc:docChg chg="undo custSel addSld delSld modSld">
      <pc:chgData name="Krishna Kant Dubey" userId="cd28fa1e1902c48d" providerId="LiveId" clId="{F5AE438E-4A6D-4B36-9A0E-62D16543D765}" dt="2025-08-07T14:03:58.237" v="123" actId="20577"/>
      <pc:docMkLst>
        <pc:docMk/>
      </pc:docMkLst>
      <pc:sldChg chg="modSp mod">
        <pc:chgData name="Krishna Kant Dubey" userId="cd28fa1e1902c48d" providerId="LiveId" clId="{F5AE438E-4A6D-4B36-9A0E-62D16543D765}" dt="2025-08-07T13:41:06.842" v="5" actId="113"/>
        <pc:sldMkLst>
          <pc:docMk/>
          <pc:sldMk cId="1080327146" sldId="256"/>
        </pc:sldMkLst>
        <pc:spChg chg="mod">
          <ac:chgData name="Krishna Kant Dubey" userId="cd28fa1e1902c48d" providerId="LiveId" clId="{F5AE438E-4A6D-4B36-9A0E-62D16543D765}" dt="2025-08-07T13:41:06.842" v="5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5AE438E-4A6D-4B36-9A0E-62D16543D765}" dt="2025-08-07T14:03:26.227" v="109" actId="113"/>
        <pc:sldMkLst>
          <pc:docMk/>
          <pc:sldMk cId="2701513036" sldId="259"/>
        </pc:sldMkLst>
        <pc:spChg chg="mod">
          <ac:chgData name="Krishna Kant Dubey" userId="cd28fa1e1902c48d" providerId="LiveId" clId="{F5AE438E-4A6D-4B36-9A0E-62D16543D765}" dt="2025-08-07T14:03:26.227" v="109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5AE438E-4A6D-4B36-9A0E-62D16543D765}" dt="2025-08-07T13:54:05.262" v="39" actId="20577"/>
        <pc:sldMkLst>
          <pc:docMk/>
          <pc:sldMk cId="1248854694" sldId="262"/>
        </pc:sldMkLst>
        <pc:spChg chg="mod">
          <ac:chgData name="Krishna Kant Dubey" userId="cd28fa1e1902c48d" providerId="LiveId" clId="{F5AE438E-4A6D-4B36-9A0E-62D16543D765}" dt="2025-08-07T13:54:05.262" v="39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F5AE438E-4A6D-4B36-9A0E-62D16543D765}" dt="2025-08-07T13:51:59.167" v="21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F5AE438E-4A6D-4B36-9A0E-62D16543D765}" dt="2025-08-07T13:54:35.288" v="40" actId="2696"/>
        <pc:sldMkLst>
          <pc:docMk/>
          <pc:sldMk cId="2660052111" sldId="263"/>
        </pc:sldMkLst>
      </pc:sldChg>
      <pc:sldChg chg="del">
        <pc:chgData name="Krishna Kant Dubey" userId="cd28fa1e1902c48d" providerId="LiveId" clId="{F5AE438E-4A6D-4B36-9A0E-62D16543D765}" dt="2025-08-07T13:54:35.288" v="40" actId="2696"/>
        <pc:sldMkLst>
          <pc:docMk/>
          <pc:sldMk cId="2523703413" sldId="264"/>
        </pc:sldMkLst>
      </pc:sldChg>
      <pc:sldChg chg="del">
        <pc:chgData name="Krishna Kant Dubey" userId="cd28fa1e1902c48d" providerId="LiveId" clId="{F5AE438E-4A6D-4B36-9A0E-62D16543D765}" dt="2025-08-07T13:54:35.288" v="40" actId="2696"/>
        <pc:sldMkLst>
          <pc:docMk/>
          <pc:sldMk cId="399202742" sldId="265"/>
        </pc:sldMkLst>
      </pc:sldChg>
      <pc:sldChg chg="del">
        <pc:chgData name="Krishna Kant Dubey" userId="cd28fa1e1902c48d" providerId="LiveId" clId="{F5AE438E-4A6D-4B36-9A0E-62D16543D765}" dt="2025-08-07T13:54:35.288" v="40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F5AE438E-4A6D-4B36-9A0E-62D16543D765}" dt="2025-08-07T13:54:35.288" v="40" actId="2696"/>
        <pc:sldMkLst>
          <pc:docMk/>
          <pc:sldMk cId="1344460818" sldId="269"/>
        </pc:sldMkLst>
      </pc:sldChg>
      <pc:sldChg chg="modSp add mod">
        <pc:chgData name="Krishna Kant Dubey" userId="cd28fa1e1902c48d" providerId="LiveId" clId="{F5AE438E-4A6D-4B36-9A0E-62D16543D765}" dt="2025-08-07T13:57:05.303" v="72" actId="20577"/>
        <pc:sldMkLst>
          <pc:docMk/>
          <pc:sldMk cId="3556679959" sldId="269"/>
        </pc:sldMkLst>
        <pc:spChg chg="mod">
          <ac:chgData name="Krishna Kant Dubey" userId="cd28fa1e1902c48d" providerId="LiveId" clId="{F5AE438E-4A6D-4B36-9A0E-62D16543D765}" dt="2025-08-07T13:57:05.303" v="72" actId="20577"/>
          <ac:spMkLst>
            <pc:docMk/>
            <pc:sldMk cId="3556679959" sldId="269"/>
            <ac:spMk id="4" creationId="{18F5AB08-95F5-C759-32B8-DF5876946260}"/>
          </ac:spMkLst>
        </pc:spChg>
        <pc:spChg chg="mod">
          <ac:chgData name="Krishna Kant Dubey" userId="cd28fa1e1902c48d" providerId="LiveId" clId="{F5AE438E-4A6D-4B36-9A0E-62D16543D765}" dt="2025-08-07T13:55:34.396" v="45" actId="20577"/>
          <ac:spMkLst>
            <pc:docMk/>
            <pc:sldMk cId="3556679959" sldId="269"/>
            <ac:spMk id="12" creationId="{09A72EC6-2801-A59D-2AEE-EDE8729CD287}"/>
          </ac:spMkLst>
        </pc:spChg>
      </pc:sldChg>
      <pc:sldChg chg="modSp add mod">
        <pc:chgData name="Krishna Kant Dubey" userId="cd28fa1e1902c48d" providerId="LiveId" clId="{F5AE438E-4A6D-4B36-9A0E-62D16543D765}" dt="2025-08-07T13:58:47.194" v="91" actId="20577"/>
        <pc:sldMkLst>
          <pc:docMk/>
          <pc:sldMk cId="135481743" sldId="270"/>
        </pc:sldMkLst>
        <pc:spChg chg="mod">
          <ac:chgData name="Krishna Kant Dubey" userId="cd28fa1e1902c48d" providerId="LiveId" clId="{F5AE438E-4A6D-4B36-9A0E-62D16543D765}" dt="2025-08-07T13:58:47.194" v="91" actId="20577"/>
          <ac:spMkLst>
            <pc:docMk/>
            <pc:sldMk cId="135481743" sldId="270"/>
            <ac:spMk id="4" creationId="{2D59C4A8-AAEE-F4B8-106F-33C4107BBA9C}"/>
          </ac:spMkLst>
        </pc:spChg>
        <pc:spChg chg="mod">
          <ac:chgData name="Krishna Kant Dubey" userId="cd28fa1e1902c48d" providerId="LiveId" clId="{F5AE438E-4A6D-4B36-9A0E-62D16543D765}" dt="2025-08-07T13:57:33.053" v="75" actId="20577"/>
          <ac:spMkLst>
            <pc:docMk/>
            <pc:sldMk cId="135481743" sldId="270"/>
            <ac:spMk id="12" creationId="{8F77CCA9-AC5B-7DF6-F62C-317310DF359F}"/>
          </ac:spMkLst>
        </pc:spChg>
      </pc:sldChg>
      <pc:sldChg chg="del">
        <pc:chgData name="Krishna Kant Dubey" userId="cd28fa1e1902c48d" providerId="LiveId" clId="{F5AE438E-4A6D-4B36-9A0E-62D16543D765}" dt="2025-08-07T13:54:35.288" v="40" actId="2696"/>
        <pc:sldMkLst>
          <pc:docMk/>
          <pc:sldMk cId="1596012336" sldId="270"/>
        </pc:sldMkLst>
      </pc:sldChg>
      <pc:sldChg chg="del">
        <pc:chgData name="Krishna Kant Dubey" userId="cd28fa1e1902c48d" providerId="LiveId" clId="{F5AE438E-4A6D-4B36-9A0E-62D16543D765}" dt="2025-08-07T13:54:35.288" v="40" actId="2696"/>
        <pc:sldMkLst>
          <pc:docMk/>
          <pc:sldMk cId="266100816" sldId="271"/>
        </pc:sldMkLst>
      </pc:sldChg>
      <pc:sldChg chg="modSp add mod">
        <pc:chgData name="Krishna Kant Dubey" userId="cd28fa1e1902c48d" providerId="LiveId" clId="{F5AE438E-4A6D-4B36-9A0E-62D16543D765}" dt="2025-08-07T14:03:58.237" v="123" actId="20577"/>
        <pc:sldMkLst>
          <pc:docMk/>
          <pc:sldMk cId="1148142845" sldId="271"/>
        </pc:sldMkLst>
        <pc:spChg chg="mod">
          <ac:chgData name="Krishna Kant Dubey" userId="cd28fa1e1902c48d" providerId="LiveId" clId="{F5AE438E-4A6D-4B36-9A0E-62D16543D765}" dt="2025-08-07T14:03:58.237" v="123" actId="20577"/>
          <ac:spMkLst>
            <pc:docMk/>
            <pc:sldMk cId="1148142845" sldId="271"/>
            <ac:spMk id="4" creationId="{9E5D81BE-CB71-3E5C-E8ED-CF146DF9AD9B}"/>
          </ac:spMkLst>
        </pc:spChg>
        <pc:spChg chg="mod">
          <ac:chgData name="Krishna Kant Dubey" userId="cd28fa1e1902c48d" providerId="LiveId" clId="{F5AE438E-4A6D-4B36-9A0E-62D16543D765}" dt="2025-08-07T14:00:34.277" v="93" actId="20577"/>
          <ac:spMkLst>
            <pc:docMk/>
            <pc:sldMk cId="1148142845" sldId="271"/>
            <ac:spMk id="12" creationId="{032EB7CB-FC19-272A-547A-CEC798643992}"/>
          </ac:spMkLst>
        </pc:spChg>
      </pc:sldChg>
      <pc:sldChg chg="del">
        <pc:chgData name="Krishna Kant Dubey" userId="cd28fa1e1902c48d" providerId="LiveId" clId="{F5AE438E-4A6D-4B36-9A0E-62D16543D765}" dt="2025-08-07T13:54:35.288" v="40" actId="2696"/>
        <pc:sldMkLst>
          <pc:docMk/>
          <pc:sldMk cId="98108289" sldId="272"/>
        </pc:sldMkLst>
      </pc:sldChg>
      <pc:sldChg chg="del">
        <pc:chgData name="Krishna Kant Dubey" userId="cd28fa1e1902c48d" providerId="LiveId" clId="{F5AE438E-4A6D-4B36-9A0E-62D16543D765}" dt="2025-08-07T13:54:35.288" v="40" actId="2696"/>
        <pc:sldMkLst>
          <pc:docMk/>
          <pc:sldMk cId="4089110440" sldId="273"/>
        </pc:sldMkLst>
      </pc:sldChg>
      <pc:sldChg chg="del">
        <pc:chgData name="Krishna Kant Dubey" userId="cd28fa1e1902c48d" providerId="LiveId" clId="{F5AE438E-4A6D-4B36-9A0E-62D16543D765}" dt="2025-08-07T13:54:35.288" v="40" actId="2696"/>
        <pc:sldMkLst>
          <pc:docMk/>
          <pc:sldMk cId="93555412" sldId="274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3:10:35.580" v="201" actId="20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Assessing Completeness and Veracity: Troubleshooting Database Issues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Demonstrate the methods to assess and troubleshoot issues related to database completeness and veracity, ensuring data accuracy and reliability. 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Assessing Data Completeness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859"/>
            <a:ext cx="10515600" cy="443810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Techniques: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Schema Validation</a:t>
            </a:r>
            <a:r>
              <a:rPr lang="en-US" b="1" dirty="0">
                <a:solidFill>
                  <a:srgbClr val="002060"/>
                </a:solidFill>
              </a:rPr>
              <a:t>: Ensure all mandatory fields are filled.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Null Checks: </a:t>
            </a:r>
            <a:r>
              <a:rPr lang="en-US" b="1" dirty="0">
                <a:solidFill>
                  <a:srgbClr val="002060"/>
                </a:solidFill>
              </a:rPr>
              <a:t>Identify missing values in critical columns.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Record Count Comparison: </a:t>
            </a:r>
            <a:r>
              <a:rPr lang="en-US" b="1" dirty="0">
                <a:solidFill>
                  <a:srgbClr val="002060"/>
                </a:solidFill>
              </a:rPr>
              <a:t>Compare source vs. destination counts 	post-migration.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Referential Integrity Checks: </a:t>
            </a:r>
            <a:r>
              <a:rPr lang="en-US" b="1" dirty="0">
                <a:solidFill>
                  <a:srgbClr val="002060"/>
                </a:solidFill>
              </a:rPr>
              <a:t>Validate foreign key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29D9F-1B88-806C-8734-F3D7147D7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2A4915-EAB0-57F4-84FE-38EBDF7DE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9A72EC6-2801-A59D-2AEE-EDE8729CD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Evaluating Data Veracity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5AB08-95F5-C759-32B8-DF5876946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859"/>
            <a:ext cx="10515600" cy="443810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Methods: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Source Validation: </a:t>
            </a:r>
            <a:r>
              <a:rPr lang="en-US" b="1" dirty="0">
                <a:solidFill>
                  <a:srgbClr val="002060"/>
                </a:solidFill>
              </a:rPr>
              <a:t>Cross-check data against authoritative sources.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Outlier Detection: </a:t>
            </a:r>
            <a:r>
              <a:rPr lang="en-US" b="1" dirty="0">
                <a:solidFill>
                  <a:srgbClr val="002060"/>
                </a:solidFill>
              </a:rPr>
              <a:t>Use statistical methods to flag anomalies.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Metadata Analysis: </a:t>
            </a:r>
            <a:r>
              <a:rPr lang="en-US" b="1" dirty="0">
                <a:solidFill>
                  <a:srgbClr val="002060"/>
                </a:solidFill>
              </a:rPr>
              <a:t>Review timestamps, origin, and transformation 				history.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Manual Sampling: </a:t>
            </a:r>
            <a:r>
              <a:rPr lang="en-US" b="1" dirty="0">
                <a:solidFill>
                  <a:srgbClr val="002060"/>
                </a:solidFill>
              </a:rPr>
              <a:t>Spot-check records for logical consistency.</a:t>
            </a:r>
          </a:p>
        </p:txBody>
      </p:sp>
    </p:spTree>
    <p:extLst>
      <p:ext uri="{BB962C8B-B14F-4D97-AF65-F5344CB8AC3E}">
        <p14:creationId xmlns:p14="http://schemas.microsoft.com/office/powerpoint/2010/main" val="355667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7367A-955B-4F49-188E-9465228DC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6E3412-8879-D460-A681-FB5032B77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F77CCA9-AC5B-7DF6-F62C-317310DF3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Troubleshooting Data Quality Issues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9C4A8-AAEE-F4B8-106F-33C4107BB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8859"/>
            <a:ext cx="10989039" cy="4438104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Data Profiling: </a:t>
            </a:r>
            <a:r>
              <a:rPr lang="en-US" b="1" dirty="0">
                <a:solidFill>
                  <a:srgbClr val="002060"/>
                </a:solidFill>
              </a:rPr>
              <a:t>Analyze distributions, patterns, and anomalies.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Validation Rules: </a:t>
            </a:r>
            <a:r>
              <a:rPr lang="en-US" b="1" dirty="0">
                <a:solidFill>
                  <a:srgbClr val="002060"/>
                </a:solidFill>
              </a:rPr>
              <a:t>Apply business logic to flag incorrect entries.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Logging &amp; Auditing: </a:t>
            </a:r>
            <a:r>
              <a:rPr lang="en-US" b="1" dirty="0">
                <a:solidFill>
                  <a:srgbClr val="002060"/>
                </a:solidFill>
              </a:rPr>
              <a:t>Track data changes and identify corruption sources.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Peer Review &amp; Dashboards: </a:t>
            </a:r>
            <a:r>
              <a:rPr lang="en-US" b="1" dirty="0">
                <a:solidFill>
                  <a:srgbClr val="002060"/>
                </a:solidFill>
              </a:rPr>
              <a:t>Compare outputs with trusted analytics.</a:t>
            </a:r>
          </a:p>
        </p:txBody>
      </p:sp>
    </p:spTree>
    <p:extLst>
      <p:ext uri="{BB962C8B-B14F-4D97-AF65-F5344CB8AC3E}">
        <p14:creationId xmlns:p14="http://schemas.microsoft.com/office/powerpoint/2010/main" val="13548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05183-EF7C-71F4-C5D9-978F0FB94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BC4E263-45A5-F32E-7955-536D4D751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32EB7CB-FC19-272A-547A-CEC798643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949903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Implementing Data Quality Management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D81BE-CB71-3E5C-E8ED-CF146DF9A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859"/>
            <a:ext cx="10515600" cy="443810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Define Quality Metrics: </a:t>
            </a:r>
            <a:r>
              <a:rPr lang="en-US" b="1" dirty="0">
                <a:solidFill>
                  <a:srgbClr val="002060"/>
                </a:solidFill>
              </a:rPr>
              <a:t>Accuracy, completeness, consistency, 							timeliness.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Automate Validation Pipelines: </a:t>
            </a:r>
            <a:r>
              <a:rPr lang="en-US" b="1" dirty="0">
                <a:solidFill>
                  <a:srgbClr val="002060"/>
                </a:solidFill>
              </a:rPr>
              <a:t>Use CI/CD tools for real-time checks.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Cross-functional Collaboration: </a:t>
            </a:r>
            <a:r>
              <a:rPr lang="en-US" b="1" dirty="0">
                <a:solidFill>
                  <a:srgbClr val="002060"/>
                </a:solidFill>
              </a:rPr>
              <a:t>Involve stakeholders across 							departments</a:t>
            </a:r>
          </a:p>
        </p:txBody>
      </p:sp>
    </p:spTree>
    <p:extLst>
      <p:ext uri="{BB962C8B-B14F-4D97-AF65-F5344CB8AC3E}">
        <p14:creationId xmlns:p14="http://schemas.microsoft.com/office/powerpoint/2010/main" val="114814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FAFBB-9A68-8C21-AE2E-A2A46554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E459F6F-7CAB-353D-6939-B3F57BBF1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543459A-73A4-23FE-4BAD-35FB6E79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267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273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Assessing Completeness and Veracity: Troubleshooting Database Issues</vt:lpstr>
      <vt:lpstr>Agenda</vt:lpstr>
      <vt:lpstr>    Assessing Data Completeness     </vt:lpstr>
      <vt:lpstr>     Evaluating Data Veracity      </vt:lpstr>
      <vt:lpstr>      Troubleshooting Data Quality Issues      </vt:lpstr>
      <vt:lpstr>     Implementing Data Quality Management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2025-08-07T14:04:05Z</dcterms:modified>
</cp:coreProperties>
</file>