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7" r:id="rId6"/>
    <p:sldId id="266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Overview of Global Data </a:t>
            </a:r>
            <a:br>
              <a:rPr lang="en-US" sz="6000" b="1" dirty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>Regulations and Standards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Discuss the need for data regulations and standards</a:t>
            </a:r>
          </a:p>
          <a:p>
            <a:r>
              <a:rPr lang="en-US" dirty="0" err="1">
                <a:solidFill>
                  <a:srgbClr val="002060"/>
                </a:solidFill>
              </a:rPr>
              <a:t>Analyse</a:t>
            </a:r>
            <a:r>
              <a:rPr lang="en-US" dirty="0">
                <a:solidFill>
                  <a:srgbClr val="002060"/>
                </a:solidFill>
              </a:rPr>
              <a:t> commonly used global data regulation policies (such as GDPR)</a:t>
            </a:r>
          </a:p>
          <a:p>
            <a:r>
              <a:rPr lang="en-US" dirty="0">
                <a:solidFill>
                  <a:srgbClr val="002060"/>
                </a:solidFill>
              </a:rPr>
              <a:t>Discuss the roles and responsibilities of key actors involved in enforcing data regulations and standards</a:t>
            </a:r>
          </a:p>
          <a:p>
            <a:r>
              <a:rPr lang="en-US" dirty="0">
                <a:solidFill>
                  <a:srgbClr val="002060"/>
                </a:solidFill>
              </a:rPr>
              <a:t>Organizations in the enforcement of data regulations and standards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74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Organizations in the enforcement of data regulations and standards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052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Analyze commonly used global data regulation policies (such as GDPR)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C305C-24EE-E6F8-ADA7-B19A4F87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527F4D-69E3-6DB3-E2B6-BF17C7CE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DD7F852-FFC2-6626-3163-8EA32EBA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533"/>
            <a:ext cx="10899098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Discuss the roles and responsibilities of key actors involved in enforcing data regulations and standards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FDDB-07B4-54F0-DC21-901EF29B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86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325"/>
            <a:ext cx="10515600" cy="1828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Organizations in the enforcement of data regulations and standards</a:t>
            </a:r>
            <a:br>
              <a:rPr lang="en-IN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2865"/>
            <a:ext cx="10515600" cy="2924097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Overview of Global Data  Regulations and Standards</vt:lpstr>
      <vt:lpstr>Agenda</vt:lpstr>
      <vt:lpstr>Organizations in the enforcement of data regulations and standards </vt:lpstr>
      <vt:lpstr>Analyze commonly used global data regulation policies (such as GDPR)  </vt:lpstr>
      <vt:lpstr>Discuss the roles and responsibilities of key actors involved in enforcing data regulations and standards  </vt:lpstr>
      <vt:lpstr>Organizations in the enforcement of data regulations and standards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2025-07-28T12:17:27Z</dcterms:modified>
</cp:coreProperties>
</file>