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7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Overview of Administration Tools and Usage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Distinguish between different data administration tools, frameworks and microservices</a:t>
            </a:r>
          </a:p>
          <a:p>
            <a:r>
              <a:rPr lang="en-US" dirty="0">
                <a:solidFill>
                  <a:srgbClr val="002060"/>
                </a:solidFill>
              </a:rPr>
              <a:t>Explain the basics of different infrastructure components such as storage devices, networking hardware, server storage connectivity, virtualization technologies</a:t>
            </a:r>
          </a:p>
          <a:p>
            <a:r>
              <a:rPr lang="en-US" dirty="0">
                <a:solidFill>
                  <a:srgbClr val="002060"/>
                </a:solidFill>
              </a:rPr>
              <a:t>Understanding the applications and limitations of various components like computing platforms, microservices, frameworks, libraries, and tools is crucial for understanding their suitability and potential challenges in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677"/>
            <a:ext cx="10515600" cy="6810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Distinguish between different data administration tools, frameworks and microservices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administration tools</a:t>
            </a:r>
          </a:p>
          <a:p>
            <a:r>
              <a:rPr lang="en-US" b="1" dirty="0">
                <a:solidFill>
                  <a:srgbClr val="002060"/>
                </a:solidFill>
              </a:rPr>
              <a:t>Frameworks</a:t>
            </a:r>
          </a:p>
          <a:p>
            <a:r>
              <a:rPr lang="en-US" b="1" dirty="0">
                <a:solidFill>
                  <a:srgbClr val="002060"/>
                </a:solidFill>
              </a:rPr>
              <a:t>Microservices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171"/>
            <a:ext cx="10515600" cy="933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Different infrastructure components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Storage devices</a:t>
            </a:r>
          </a:p>
          <a:p>
            <a:r>
              <a:rPr lang="en-US" b="1" dirty="0">
                <a:solidFill>
                  <a:srgbClr val="002060"/>
                </a:solidFill>
              </a:rPr>
              <a:t>Networking hardware</a:t>
            </a:r>
          </a:p>
          <a:p>
            <a:r>
              <a:rPr lang="en-US" b="1" dirty="0">
                <a:solidFill>
                  <a:srgbClr val="002060"/>
                </a:solidFill>
              </a:rPr>
              <a:t>Server storage connectivity</a:t>
            </a:r>
          </a:p>
          <a:p>
            <a:r>
              <a:rPr lang="en-US" b="1" dirty="0">
                <a:solidFill>
                  <a:srgbClr val="002060"/>
                </a:solidFill>
              </a:rPr>
              <a:t>Virtualization technologies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C305C-24EE-E6F8-ADA7-B19A4F87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527F4D-69E3-6DB3-E2B6-BF17C7CE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DD7F852-FFC2-6626-3163-8EA32EBA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5533"/>
            <a:ext cx="10899098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Applications and limitations of various components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FDDB-07B4-54F0-DC21-901EF29B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Computing platforms</a:t>
            </a:r>
          </a:p>
          <a:p>
            <a:r>
              <a:rPr lang="en-US" dirty="0">
                <a:solidFill>
                  <a:srgbClr val="002060"/>
                </a:solidFill>
              </a:rPr>
              <a:t>Microservices</a:t>
            </a:r>
          </a:p>
          <a:p>
            <a:r>
              <a:rPr lang="en-US" dirty="0">
                <a:solidFill>
                  <a:srgbClr val="002060"/>
                </a:solidFill>
              </a:rPr>
              <a:t>Frameworks</a:t>
            </a:r>
          </a:p>
          <a:p>
            <a:r>
              <a:rPr lang="en-US" dirty="0">
                <a:solidFill>
                  <a:srgbClr val="002060"/>
                </a:solidFill>
              </a:rPr>
              <a:t>Libraries</a:t>
            </a:r>
          </a:p>
          <a:p>
            <a:r>
              <a:rPr lang="en-US" dirty="0">
                <a:solidFill>
                  <a:srgbClr val="002060"/>
                </a:solidFill>
              </a:rPr>
              <a:t>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86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Overview of Administration Tools and Usage</vt:lpstr>
      <vt:lpstr>Agenda</vt:lpstr>
      <vt:lpstr>Distinguish between different data administration tools, frameworks and microservices  </vt:lpstr>
      <vt:lpstr>Different infrastructure components  </vt:lpstr>
      <vt:lpstr>Applications and limitations of various components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2025-07-28T12:34:02Z</dcterms:modified>
</cp:coreProperties>
</file>