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7" r:id="rId6"/>
    <p:sldId id="268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">
        <pc:chgData name="Krishna Kant Dubey" userId="cd28fa1e1902c48d" providerId="LiveId" clId="{FF30F80F-50F9-4BAA-9799-731E69E71A10}" dt="2025-07-28T12:20:26.740" v="0"/>
        <pc:sldMkLst>
          <pc:docMk/>
          <pc:sldMk cId="1080327146" sldId="256"/>
        </pc:sldMkLst>
        <pc:spChg chg="mod">
          <ac:chgData name="Krishna Kant Dubey" userId="cd28fa1e1902c48d" providerId="LiveId" clId="{FF30F80F-50F9-4BAA-9799-731E69E71A10}" dt="2025-07-28T12:20:26.740" v="0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F30F80F-50F9-4BAA-9799-731E69E71A10}" dt="2025-07-28T12:21:42.582" v="8" actId="207"/>
        <pc:sldMkLst>
          <pc:docMk/>
          <pc:sldMk cId="2701513036" sldId="259"/>
        </pc:sldMkLst>
        <pc:spChg chg="mod">
          <ac:chgData name="Krishna Kant Dubey" userId="cd28fa1e1902c48d" providerId="LiveId" clId="{FF30F80F-50F9-4BAA-9799-731E69E71A10}" dt="2025-07-28T12:21:42.58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F30F80F-50F9-4BAA-9799-731E69E71A10}" dt="2025-07-28T12:33:37.890" v="150" actId="14100"/>
        <pc:sldMkLst>
          <pc:docMk/>
          <pc:sldMk cId="131540703" sldId="260"/>
        </pc:sldMkLst>
        <pc:spChg chg="mod">
          <ac:chgData name="Krishna Kant Dubey" userId="cd28fa1e1902c48d" providerId="LiveId" clId="{FF30F80F-50F9-4BAA-9799-731E69E71A10}" dt="2025-07-28T12:27:57.806" v="97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F30F80F-50F9-4BAA-9799-731E69E71A10}" dt="2025-07-28T12:33:37.890" v="150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07:39.507" v="4" actId="20577"/>
        <pc:sldMkLst>
          <pc:docMk/>
          <pc:sldMk cId="1080327146" sldId="256"/>
        </pc:sldMkLst>
        <pc:spChg chg="mod">
          <ac:chgData name="Krishna Kant Dubey" userId="cd28fa1e1902c48d" providerId="LiveId" clId="{A772B55C-6E3F-4D36-B09F-4DD482BBECC3}" dt="2025-07-28T12:07:39.507" v="4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A772B55C-6E3F-4D36-B09F-4DD482BBECC3}" dt="2025-07-28T12:11:19.346" v="33" actId="207"/>
        <pc:sldMkLst>
          <pc:docMk/>
          <pc:sldMk cId="2701513036" sldId="259"/>
        </pc:sldMkLst>
        <pc:spChg chg="mod">
          <ac:chgData name="Krishna Kant Dubey" userId="cd28fa1e1902c48d" providerId="LiveId" clId="{A772B55C-6E3F-4D36-B09F-4DD482BBECC3}" dt="2025-07-28T12:11:19.346" v="33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A772B55C-6E3F-4D36-B09F-4DD482BBECC3}" dt="2025-07-28T12:12:29.116" v="51" actId="20577"/>
        <pc:sldMkLst>
          <pc:docMk/>
          <pc:sldMk cId="131540703" sldId="260"/>
        </pc:sldMkLst>
        <pc:spChg chg="mod">
          <ac:chgData name="Krishna Kant Dubey" userId="cd28fa1e1902c48d" providerId="LiveId" clId="{A772B55C-6E3F-4D36-B09F-4DD482BBECC3}" dt="2025-07-28T12:12:19.783" v="50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A772B55C-6E3F-4D36-B09F-4DD482BBECC3}" dt="2025-07-28T12:12:29.116" v="51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A772B55C-6E3F-4D36-B09F-4DD482BBECC3}" dt="2025-07-28T12:13:15.875" v="81" actId="313"/>
        <pc:sldMkLst>
          <pc:docMk/>
          <pc:sldMk cId="1337943040" sldId="267"/>
        </pc:sldMkLst>
        <pc:spChg chg="mod">
          <ac:chgData name="Krishna Kant Dubey" userId="cd28fa1e1902c48d" providerId="LiveId" clId="{A772B55C-6E3F-4D36-B09F-4DD482BBECC3}" dt="2025-07-28T12:13:12.854" v="80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A772B55C-6E3F-4D36-B09F-4DD482BBECC3}" dt="2025-07-28T12:13:15.875" v="81" actId="313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977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CICD Lifecycle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Continuous Integration (CI) </a:t>
            </a:r>
          </a:p>
          <a:p>
            <a:pPr lvl="1"/>
            <a:r>
              <a:rPr lang="en-US" dirty="0"/>
              <a:t>Integrating code changes into a </a:t>
            </a:r>
            <a:r>
              <a:rPr lang="en-US" b="1" dirty="0"/>
              <a:t>shared repository</a:t>
            </a:r>
            <a:endParaRPr lang="en-IN" b="1" dirty="0"/>
          </a:p>
          <a:p>
            <a:r>
              <a:rPr lang="en-IN" b="1" dirty="0">
                <a:solidFill>
                  <a:srgbClr val="002060"/>
                </a:solidFill>
              </a:rPr>
              <a:t>Continuous Delivery (CD) </a:t>
            </a:r>
          </a:p>
          <a:p>
            <a:pPr lvl="1"/>
            <a:r>
              <a:rPr lang="en-US" dirty="0"/>
              <a:t>Deployment process to </a:t>
            </a:r>
            <a:r>
              <a:rPr lang="en-US" b="1" dirty="0"/>
              <a:t>staging</a:t>
            </a:r>
            <a:r>
              <a:rPr lang="en-US" dirty="0"/>
              <a:t> environments</a:t>
            </a:r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Continuous Deployment </a:t>
            </a:r>
          </a:p>
          <a:p>
            <a:pPr lvl="1"/>
            <a:r>
              <a:rPr lang="en-US" dirty="0"/>
              <a:t>Automatically deploying changes to </a:t>
            </a:r>
            <a:r>
              <a:rPr lang="en-US" b="1" dirty="0"/>
              <a:t>production</a:t>
            </a:r>
            <a:r>
              <a:rPr lang="en-US" dirty="0"/>
              <a:t> environments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4301"/>
            <a:ext cx="10515600" cy="3429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Continuous Integration (CI)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8149"/>
            <a:ext cx="10515600" cy="248938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Continuous Delivery (CD)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1E24-D580-C502-ABB0-A628FDD4F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22DBBB-F562-9960-0423-7992D846B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887D40F-A0DE-3957-90D9-BA6207D8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02" y="1154242"/>
            <a:ext cx="10365698" cy="3222878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Continuous Deployment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185A9-9826-38A7-BB87-8B066ED9D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0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66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CICD Lifecycle</vt:lpstr>
      <vt:lpstr>Agenda</vt:lpstr>
      <vt:lpstr>Continuous Integration (CI)     </vt:lpstr>
      <vt:lpstr>Continuous Delivery (CD)     </vt:lpstr>
      <vt:lpstr>Continuous Deployment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2025-07-28T12:55:52Z</dcterms:modified>
</cp:coreProperties>
</file>