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1:39.678" v="4" actId="207"/>
        <pc:sldMkLst>
          <pc:docMk/>
          <pc:sldMk cId="1080327146" sldId="256"/>
        </pc:sldMkLst>
        <pc:spChg chg="mod">
          <ac:chgData name="Krishna Kant Dubey" userId="cd28fa1e1902c48d" providerId="LiveId" clId="{F5C62877-19B1-4B8A-8FC2-CEA6E7C6162E}" dt="2025-07-28T13:31:39.678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C62877-19B1-4B8A-8FC2-CEA6E7C6162E}" dt="2025-07-28T13:33:56.954" v="27" actId="20577"/>
        <pc:sldMkLst>
          <pc:docMk/>
          <pc:sldMk cId="2701513036" sldId="259"/>
        </pc:sldMkLst>
        <pc:spChg chg="mod">
          <ac:chgData name="Krishna Kant Dubey" userId="cd28fa1e1902c48d" providerId="LiveId" clId="{F5C62877-19B1-4B8A-8FC2-CEA6E7C6162E}" dt="2025-07-28T13:33:56.954" v="2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C62877-19B1-4B8A-8FC2-CEA6E7C6162E}" dt="2025-07-28T13:36:24.669" v="111" actId="207"/>
        <pc:sldMkLst>
          <pc:docMk/>
          <pc:sldMk cId="131540703" sldId="260"/>
        </pc:sldMkLst>
        <pc:spChg chg="mod">
          <ac:chgData name="Krishna Kant Dubey" userId="cd28fa1e1902c48d" providerId="LiveId" clId="{F5C62877-19B1-4B8A-8FC2-CEA6E7C6162E}" dt="2025-07-28T13:36:24.669" v="111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5C62877-19B1-4B8A-8FC2-CEA6E7C6162E}" dt="2025-07-28T13:36:51.569" v="140" actId="207"/>
        <pc:sldMkLst>
          <pc:docMk/>
          <pc:sldMk cId="1337943040" sldId="267"/>
        </pc:sldMkLst>
        <pc:spChg chg="mod">
          <ac:chgData name="Krishna Kant Dubey" userId="cd28fa1e1902c48d" providerId="LiveId" clId="{F5C62877-19B1-4B8A-8FC2-CEA6E7C6162E}" dt="2025-07-28T13:36:51.569" v="14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  <pc:sldChg chg="modSp mod">
        <pc:chgData name="Krishna Kant Dubey" userId="cd28fa1e1902c48d" providerId="LiveId" clId="{69634E43-6EA0-46E3-BDDB-7F37D1DA3553}" dt="2025-07-28T14:43:09.616" v="2" actId="113"/>
        <pc:sldMkLst>
          <pc:docMk/>
          <pc:sldMk cId="1080327146" sldId="256"/>
        </pc:sldMkLst>
        <pc:spChg chg="mod">
          <ac:chgData name="Krishna Kant Dubey" userId="cd28fa1e1902c48d" providerId="LiveId" clId="{69634E43-6EA0-46E3-BDDB-7F37D1DA3553}" dt="2025-07-28T14:43:09.61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9634E43-6EA0-46E3-BDDB-7F37D1DA3553}" dt="2025-07-28T14:50:09.499" v="35" actId="108"/>
        <pc:sldMkLst>
          <pc:docMk/>
          <pc:sldMk cId="2701513036" sldId="259"/>
        </pc:sldMkLst>
        <pc:spChg chg="mod">
          <ac:chgData name="Krishna Kant Dubey" userId="cd28fa1e1902c48d" providerId="LiveId" clId="{69634E43-6EA0-46E3-BDDB-7F37D1DA3553}" dt="2025-07-28T14:50:09.499" v="35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9634E43-6EA0-46E3-BDDB-7F37D1DA3553}" dt="2025-07-28T14:51:01.183" v="62" actId="207"/>
        <pc:sldMkLst>
          <pc:docMk/>
          <pc:sldMk cId="131540703" sldId="260"/>
        </pc:sldMkLst>
        <pc:spChg chg="mod">
          <ac:chgData name="Krishna Kant Dubey" userId="cd28fa1e1902c48d" providerId="LiveId" clId="{69634E43-6EA0-46E3-BDDB-7F37D1DA3553}" dt="2025-07-28T14:50:57.542" v="61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9634E43-6EA0-46E3-BDDB-7F37D1DA3553}" dt="2025-07-28T14:51:01.183" v="6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69634E43-6EA0-46E3-BDDB-7F37D1DA3553}" dt="2025-07-28T14:50:26.084" v="36" actId="1076"/>
          <ac:picMkLst>
            <pc:docMk/>
            <pc:sldMk cId="131540703" sldId="260"/>
            <ac:picMk id="9" creationId="{FA9653A5-7931-8721-C0FF-C3C586F4A8AD}"/>
          </ac:picMkLst>
        </pc:pic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Set up monitoring and logging 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Setup monitoring </a:t>
            </a:r>
          </a:p>
          <a:p>
            <a:r>
              <a:rPr lang="en-IN" b="1" dirty="0">
                <a:solidFill>
                  <a:srgbClr val="002060"/>
                </a:solidFill>
              </a:rPr>
              <a:t>Setup Logging</a:t>
            </a:r>
          </a:p>
          <a:p>
            <a:r>
              <a:rPr lang="en-IN" b="1" dirty="0">
                <a:solidFill>
                  <a:srgbClr val="002060"/>
                </a:solidFill>
              </a:rPr>
              <a:t>Detect anomalies</a:t>
            </a:r>
          </a:p>
          <a:p>
            <a:r>
              <a:rPr lang="en-IN" b="1" dirty="0">
                <a:solidFill>
                  <a:srgbClr val="002060"/>
                </a:solidFill>
              </a:rPr>
              <a:t>Prometheus</a:t>
            </a:r>
          </a:p>
          <a:p>
            <a:r>
              <a:rPr lang="en-IN" b="1" dirty="0">
                <a:solidFill>
                  <a:srgbClr val="002060"/>
                </a:solidFill>
              </a:rPr>
              <a:t>Grafana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8111"/>
            <a:ext cx="10929079" cy="329885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Setup monitoring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242"/>
            <a:ext cx="10515600" cy="75250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Implement version control practices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Set up monitoring and logging </vt:lpstr>
      <vt:lpstr>Agenda</vt:lpstr>
      <vt:lpstr>  Setup monitoring               </vt:lpstr>
      <vt:lpstr>Implement version control practices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2025-07-28T14:54:26Z</dcterms:modified>
</cp:coreProperties>
</file>