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34:02.308" v="5" actId="207"/>
        <pc:sldMkLst>
          <pc:docMk/>
          <pc:sldMk cId="1080327146" sldId="256"/>
        </pc:sldMkLst>
        <pc:spChg chg="mod">
          <ac:chgData name="Krishna Kant Dubey" userId="cd28fa1e1902c48d" providerId="LiveId" clId="{C438FD78-92E1-4084-9DC2-E5F5C7DBE585}" dt="2025-07-29T06:34:02.308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438FD78-92E1-4084-9DC2-E5F5C7DBE585}" dt="2025-07-29T06:42:58.742" v="17" actId="113"/>
        <pc:sldMkLst>
          <pc:docMk/>
          <pc:sldMk cId="2701513036" sldId="259"/>
        </pc:sldMkLst>
        <pc:spChg chg="mod">
          <ac:chgData name="Krishna Kant Dubey" userId="cd28fa1e1902c48d" providerId="LiveId" clId="{C438FD78-92E1-4084-9DC2-E5F5C7DBE585}" dt="2025-07-29T06:42:58.742" v="17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C438FD78-92E1-4084-9DC2-E5F5C7DBE585}" dt="2025-07-29T06:43:45.491" v="22" actId="207"/>
        <pc:sldMkLst>
          <pc:docMk/>
          <pc:sldMk cId="131540703" sldId="260"/>
        </pc:sldMkLst>
        <pc:spChg chg="mod">
          <ac:chgData name="Krishna Kant Dubey" userId="cd28fa1e1902c48d" providerId="LiveId" clId="{C438FD78-92E1-4084-9DC2-E5F5C7DBE585}" dt="2025-07-29T06:43:29.366" v="2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C438FD78-92E1-4084-9DC2-E5F5C7DBE585}" dt="2025-07-29T06:43:45.491" v="22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C438FD78-92E1-4084-9DC2-E5F5C7DBE585}" dt="2025-07-29T06:44:15.722" v="25" actId="207"/>
        <pc:sldMkLst>
          <pc:docMk/>
          <pc:sldMk cId="1337943040" sldId="267"/>
        </pc:sldMkLst>
        <pc:spChg chg="mod">
          <ac:chgData name="Krishna Kant Dubey" userId="cd28fa1e1902c48d" providerId="LiveId" clId="{C438FD78-92E1-4084-9DC2-E5F5C7DBE585}" dt="2025-07-29T06:44:15.722" v="25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  <pc:sldChg chg="modSp mod">
        <pc:chgData name="Krishna Kant Dubey" userId="cd28fa1e1902c48d" providerId="LiveId" clId="{69634E43-6EA0-46E3-BDDB-7F37D1DA3553}" dt="2025-07-28T14:43:09.616" v="2" actId="113"/>
        <pc:sldMkLst>
          <pc:docMk/>
          <pc:sldMk cId="1080327146" sldId="256"/>
        </pc:sldMkLst>
        <pc:spChg chg="mod">
          <ac:chgData name="Krishna Kant Dubey" userId="cd28fa1e1902c48d" providerId="LiveId" clId="{69634E43-6EA0-46E3-BDDB-7F37D1DA3553}" dt="2025-07-28T14:43:09.61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9634E43-6EA0-46E3-BDDB-7F37D1DA3553}" dt="2025-07-28T14:50:09.499" v="35" actId="108"/>
        <pc:sldMkLst>
          <pc:docMk/>
          <pc:sldMk cId="2701513036" sldId="259"/>
        </pc:sldMkLst>
        <pc:spChg chg="mod">
          <ac:chgData name="Krishna Kant Dubey" userId="cd28fa1e1902c48d" providerId="LiveId" clId="{69634E43-6EA0-46E3-BDDB-7F37D1DA3553}" dt="2025-07-28T14:50:09.499" v="35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9634E43-6EA0-46E3-BDDB-7F37D1DA3553}" dt="2025-07-28T14:51:01.183" v="62" actId="207"/>
        <pc:sldMkLst>
          <pc:docMk/>
          <pc:sldMk cId="131540703" sldId="260"/>
        </pc:sldMkLst>
        <pc:spChg chg="mod">
          <ac:chgData name="Krishna Kant Dubey" userId="cd28fa1e1902c48d" providerId="LiveId" clId="{69634E43-6EA0-46E3-BDDB-7F37D1DA3553}" dt="2025-07-28T14:50:57.542" v="61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9634E43-6EA0-46E3-BDDB-7F37D1DA3553}" dt="2025-07-28T14:51:01.183" v="6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69634E43-6EA0-46E3-BDDB-7F37D1DA3553}" dt="2025-07-28T14:50:26.084" v="36" actId="1076"/>
          <ac:picMkLst>
            <pc:docMk/>
            <pc:sldMk cId="131540703" sldId="260"/>
            <ac:picMk id="9" creationId="{FA9653A5-7931-8721-C0FF-C3C586F4A8AD}"/>
          </ac:picMkLst>
        </pc:pic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Continuous Improvement and Feedback Loops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Continuous improvement by soliciting feedback from stakeholders</a:t>
            </a:r>
          </a:p>
          <a:p>
            <a:r>
              <a:rPr lang="en-IN" b="1" dirty="0">
                <a:solidFill>
                  <a:srgbClr val="002060"/>
                </a:solidFill>
              </a:rPr>
              <a:t>Monitoring key performance indicators</a:t>
            </a:r>
          </a:p>
          <a:p>
            <a:r>
              <a:rPr lang="en-US" b="1" dirty="0">
                <a:solidFill>
                  <a:srgbClr val="002060"/>
                </a:solidFill>
              </a:rPr>
              <a:t>Conduct regular retrospectives to reflect on successes, challenges, and areas for improvement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83043"/>
            <a:ext cx="10929079" cy="3193918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Continuous improvement by soliciting feedback from stakeholders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319"/>
            <a:ext cx="10515600" cy="81096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Monitoring key performance indicators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0B51-859D-1768-1A60-CB773274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0F6DCA-1961-DCA5-BB97-09BD849E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558CEDF-FCDA-E928-046C-EA4395C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18"/>
            <a:ext cx="10515600" cy="881418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Conduct regular retrospectives to reflect on successes, challenges, and areas for improvement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748D-A63E-1B22-B3BF-EAE13223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116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Continuous Improvement and Feedback Loops</vt:lpstr>
      <vt:lpstr>Agenda</vt:lpstr>
      <vt:lpstr>    Continuous improvement by soliciting feedback from stakeholders                </vt:lpstr>
      <vt:lpstr> Monitoring key performance indicators               </vt:lpstr>
      <vt:lpstr>  Conduct regular retrospectives to reflect on successes, challenges, and areas for improvement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2025-07-29T06:46:24Z</dcterms:modified>
</cp:coreProperties>
</file>