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7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">
        <pc:chgData name="Krishna Kant Dubey" userId="cd28fa1e1902c48d" providerId="LiveId" clId="{FF30F80F-50F9-4BAA-9799-731E69E71A10}" dt="2025-07-28T12:20:26.740" v="0"/>
        <pc:sldMkLst>
          <pc:docMk/>
          <pc:sldMk cId="1080327146" sldId="256"/>
        </pc:sldMkLst>
        <pc:spChg chg="mod">
          <ac:chgData name="Krishna Kant Dubey" userId="cd28fa1e1902c48d" providerId="LiveId" clId="{FF30F80F-50F9-4BAA-9799-731E69E71A10}" dt="2025-07-28T12:20:26.740" v="0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F30F80F-50F9-4BAA-9799-731E69E71A10}" dt="2025-07-28T12:21:42.582" v="8" actId="207"/>
        <pc:sldMkLst>
          <pc:docMk/>
          <pc:sldMk cId="2701513036" sldId="259"/>
        </pc:sldMkLst>
        <pc:spChg chg="mod">
          <ac:chgData name="Krishna Kant Dubey" userId="cd28fa1e1902c48d" providerId="LiveId" clId="{FF30F80F-50F9-4BAA-9799-731E69E71A10}" dt="2025-07-28T12:21:42.58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F30F80F-50F9-4BAA-9799-731E69E71A10}" dt="2025-07-28T12:33:37.890" v="150" actId="14100"/>
        <pc:sldMkLst>
          <pc:docMk/>
          <pc:sldMk cId="131540703" sldId="260"/>
        </pc:sldMkLst>
        <pc:spChg chg="mod">
          <ac:chgData name="Krishna Kant Dubey" userId="cd28fa1e1902c48d" providerId="LiveId" clId="{FF30F80F-50F9-4BAA-9799-731E69E71A10}" dt="2025-07-28T12:27:57.806" v="97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F30F80F-50F9-4BAA-9799-731E69E71A10}" dt="2025-07-28T12:33:37.890" v="150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FF30F80F-50F9-4BAA-9799-731E69E71A10}" dt="2025-07-28T12:28:26.842" v="129" actId="20577"/>
        <pc:sldMkLst>
          <pc:docMk/>
          <pc:sldMk cId="1337943040" sldId="267"/>
        </pc:sldMkLst>
        <pc:spChg chg="mod">
          <ac:chgData name="Krishna Kant Dubey" userId="cd28fa1e1902c48d" providerId="LiveId" clId="{FF30F80F-50F9-4BAA-9799-731E69E71A10}" dt="2025-07-28T12:28:26.842" v="129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F30F80F-50F9-4BAA-9799-731E69E71A10}" dt="2025-07-28T12:28:05.109" v="98" actId="14100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modSp mod">
        <pc:chgData name="Krishna Kant Dubey" userId="cd28fa1e1902c48d" providerId="LiveId" clId="{F25394FC-7DCB-4D42-8BE3-6BBC662D66B5}" dt="2025-07-28T12:37:08.851" v="4" actId="113"/>
        <pc:sldMkLst>
          <pc:docMk/>
          <pc:sldMk cId="1080327146" sldId="256"/>
        </pc:sldMkLst>
        <pc:spChg chg="mod">
          <ac:chgData name="Krishna Kant Dubey" userId="cd28fa1e1902c48d" providerId="LiveId" clId="{F25394FC-7DCB-4D42-8BE3-6BBC662D66B5}" dt="2025-07-28T12:37:08.85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25394FC-7DCB-4D42-8BE3-6BBC662D66B5}" dt="2025-07-28T12:39:11.560" v="24" actId="113"/>
        <pc:sldMkLst>
          <pc:docMk/>
          <pc:sldMk cId="2701513036" sldId="259"/>
        </pc:sldMkLst>
        <pc:spChg chg="mod">
          <ac:chgData name="Krishna Kant Dubey" userId="cd28fa1e1902c48d" providerId="LiveId" clId="{F25394FC-7DCB-4D42-8BE3-6BBC662D66B5}" dt="2025-07-28T12:39:11.560" v="2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25394FC-7DCB-4D42-8BE3-6BBC662D66B5}" dt="2025-07-28T12:40:05.345" v="54" actId="20577"/>
        <pc:sldMkLst>
          <pc:docMk/>
          <pc:sldMk cId="131540703" sldId="260"/>
        </pc:sldMkLst>
        <pc:spChg chg="mod">
          <ac:chgData name="Krishna Kant Dubey" userId="cd28fa1e1902c48d" providerId="LiveId" clId="{F25394FC-7DCB-4D42-8BE3-6BBC662D66B5}" dt="2025-07-28T12:40:05.345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25394FC-7DCB-4D42-8BE3-6BBC662D66B5}" dt="2025-07-28T12:40:01.229" v="53" actId="113"/>
          <ac:spMkLst>
            <pc:docMk/>
            <pc:sldMk cId="131540703" sldId="260"/>
            <ac:spMk id="12" creationId="{14221AC7-70EF-3E78-7957-84141B5AD992}"/>
          </ac:spMkLst>
        </pc:spChg>
      </pc:sldChg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mod">
        <pc:chgData name="Krishna Kant Dubey" userId="cd28fa1e1902c48d" providerId="LiveId" clId="{F25394FC-7DCB-4D42-8BE3-6BBC662D66B5}" dt="2025-07-28T12:41:28.282" v="102" actId="14100"/>
        <pc:sldMkLst>
          <pc:docMk/>
          <pc:sldMk cId="1337943040" sldId="267"/>
        </pc:sldMkLst>
        <pc:spChg chg="mod">
          <ac:chgData name="Krishna Kant Dubey" userId="cd28fa1e1902c48d" providerId="LiveId" clId="{F25394FC-7DCB-4D42-8BE3-6BBC662D66B5}" dt="2025-07-28T12:40:59.485" v="81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25394FC-7DCB-4D42-8BE3-6BBC662D66B5}" dt="2025-07-28T12:41:28.282" v="102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2:57:58.263" v="34" actId="1035"/>
        <pc:sldMkLst>
          <pc:docMk/>
          <pc:sldMk cId="1080327146" sldId="256"/>
        </pc:sldMkLst>
        <pc:spChg chg="mod">
          <ac:chgData name="Krishna Kant Dubey" userId="cd28fa1e1902c48d" providerId="LiveId" clId="{D4956E5F-A057-4DAE-A3AC-C1F0BFAEF687}" dt="2025-07-28T12:57:58.263" v="34" actId="1035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4956E5F-A057-4DAE-A3AC-C1F0BFAEF687}" dt="2025-07-28T13:00:25.631" v="50" actId="313"/>
        <pc:sldMkLst>
          <pc:docMk/>
          <pc:sldMk cId="2701513036" sldId="259"/>
        </pc:sldMkLst>
        <pc:spChg chg="mod">
          <ac:chgData name="Krishna Kant Dubey" userId="cd28fa1e1902c48d" providerId="LiveId" clId="{D4956E5F-A057-4DAE-A3AC-C1F0BFAEF687}" dt="2025-07-28T13:00:25.631" v="5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4956E5F-A057-4DAE-A3AC-C1F0BFAEF687}" dt="2025-07-28T13:01:17.688" v="54" actId="5793"/>
        <pc:sldMkLst>
          <pc:docMk/>
          <pc:sldMk cId="131540703" sldId="260"/>
        </pc:sldMkLst>
        <pc:spChg chg="mod">
          <ac:chgData name="Krishna Kant Dubey" userId="cd28fa1e1902c48d" providerId="LiveId" clId="{D4956E5F-A057-4DAE-A3AC-C1F0BFAEF687}" dt="2025-07-28T13:01:17.688" v="54" actId="579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D4956E5F-A057-4DAE-A3AC-C1F0BFAEF687}" dt="2025-07-28T13:01:15.025" v="5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4956E5F-A057-4DAE-A3AC-C1F0BFAEF687}" dt="2025-07-28T13:01:52.747" v="84" actId="1036"/>
        <pc:sldMkLst>
          <pc:docMk/>
          <pc:sldMk cId="1337943040" sldId="267"/>
        </pc:sldMkLst>
        <pc:spChg chg="mod">
          <ac:chgData name="Krishna Kant Dubey" userId="cd28fa1e1902c48d" providerId="LiveId" clId="{D4956E5F-A057-4DAE-A3AC-C1F0BFAEF687}" dt="2025-07-28T13:01:52.747" v="84" actId="1036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07:39.507" v="4" actId="20577"/>
        <pc:sldMkLst>
          <pc:docMk/>
          <pc:sldMk cId="1080327146" sldId="256"/>
        </pc:sldMkLst>
        <pc:spChg chg="mod">
          <ac:chgData name="Krishna Kant Dubey" userId="cd28fa1e1902c48d" providerId="LiveId" clId="{A772B55C-6E3F-4D36-B09F-4DD482BBECC3}" dt="2025-07-28T12:07:39.507" v="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A772B55C-6E3F-4D36-B09F-4DD482BBECC3}" dt="2025-07-28T12:11:19.346" v="33" actId="207"/>
        <pc:sldMkLst>
          <pc:docMk/>
          <pc:sldMk cId="2701513036" sldId="259"/>
        </pc:sldMkLst>
        <pc:spChg chg="mod">
          <ac:chgData name="Krishna Kant Dubey" userId="cd28fa1e1902c48d" providerId="LiveId" clId="{A772B55C-6E3F-4D36-B09F-4DD482BBECC3}" dt="2025-07-28T12:11:19.346" v="33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A772B55C-6E3F-4D36-B09F-4DD482BBECC3}" dt="2025-07-28T12:12:29.116" v="51" actId="20577"/>
        <pc:sldMkLst>
          <pc:docMk/>
          <pc:sldMk cId="131540703" sldId="260"/>
        </pc:sldMkLst>
        <pc:spChg chg="mod">
          <ac:chgData name="Krishna Kant Dubey" userId="cd28fa1e1902c48d" providerId="LiveId" clId="{A772B55C-6E3F-4D36-B09F-4DD482BBECC3}" dt="2025-07-28T12:12:19.783" v="50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A772B55C-6E3F-4D36-B09F-4DD482BBECC3}" dt="2025-07-28T12:12:29.116" v="51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A772B55C-6E3F-4D36-B09F-4DD482BBECC3}" dt="2025-07-28T12:13:15.875" v="81" actId="313"/>
        <pc:sldMkLst>
          <pc:docMk/>
          <pc:sldMk cId="1337943040" sldId="267"/>
        </pc:sldMkLst>
        <pc:spChg chg="mod">
          <ac:chgData name="Krishna Kant Dubey" userId="cd28fa1e1902c48d" providerId="LiveId" clId="{A772B55C-6E3F-4D36-B09F-4DD482BBECC3}" dt="2025-07-28T12:13:12.854" v="80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A772B55C-6E3F-4D36-B09F-4DD482BBECC3}" dt="2025-07-28T12:13:15.875" v="81" actId="313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Assessing CI/CD Strategies and Best Practices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“fail fast, fix fast” approach</a:t>
            </a:r>
          </a:p>
          <a:p>
            <a:r>
              <a:rPr lang="fr-FR" b="1" dirty="0" err="1">
                <a:solidFill>
                  <a:srgbClr val="002060"/>
                </a:solidFill>
              </a:rPr>
              <a:t>Implementing</a:t>
            </a:r>
            <a:r>
              <a:rPr lang="fr-FR" b="1" dirty="0">
                <a:solidFill>
                  <a:srgbClr val="002060"/>
                </a:solidFill>
              </a:rPr>
              <a:t> infrastructure as code (</a:t>
            </a:r>
            <a:r>
              <a:rPr lang="fr-FR" b="1" dirty="0" err="1">
                <a:solidFill>
                  <a:srgbClr val="002060"/>
                </a:solidFill>
              </a:rPr>
              <a:t>IaC</a:t>
            </a:r>
            <a:r>
              <a:rPr lang="fr-FR" b="1" dirty="0">
                <a:solidFill>
                  <a:srgbClr val="002060"/>
                </a:solidFill>
              </a:rPr>
              <a:t>)</a:t>
            </a:r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Utilizing feature for safe experimentation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4301"/>
            <a:ext cx="10515600" cy="3429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“fail fast, fix fast” approach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pPr marL="0" indent="0">
              <a:buNone/>
            </a:pP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9325"/>
            <a:ext cx="10515600" cy="3342798"/>
          </a:xfrm>
        </p:spPr>
        <p:txBody>
          <a:bodyPr>
            <a:normAutofit fontScale="90000"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Implementing</a:t>
            </a:r>
            <a:r>
              <a:rPr lang="fr-FR" b="1" dirty="0">
                <a:solidFill>
                  <a:srgbClr val="002060"/>
                </a:solidFill>
              </a:rPr>
              <a:t> infrastructure as code (</a:t>
            </a:r>
            <a:r>
              <a:rPr lang="fr-FR" b="1" dirty="0" err="1">
                <a:solidFill>
                  <a:srgbClr val="002060"/>
                </a:solidFill>
              </a:rPr>
              <a:t>IaC</a:t>
            </a:r>
            <a:r>
              <a:rPr lang="fr-FR" b="1" dirty="0">
                <a:solidFill>
                  <a:srgbClr val="002060"/>
                </a:solidFill>
              </a:rPr>
              <a:t>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11E24-D580-C502-ABB0-A628FDD4F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22DBBB-F562-9960-0423-7992D846B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887D40F-A0DE-3957-90D9-BA6207D8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02" y="929390"/>
            <a:ext cx="10365698" cy="42571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Utilizing feature for safe experimentation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185A9-9826-38A7-BB87-8B066ED9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9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Assessing CI/CD Strategies and Best Practices</vt:lpstr>
      <vt:lpstr>Agenda</vt:lpstr>
      <vt:lpstr>“fail fast, fix fast” approach     </vt:lpstr>
      <vt:lpstr>Implementing infrastructure as code (IaC)     </vt:lpstr>
      <vt:lpstr>Utilizing feature for safe experimentation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2025-07-28T13:02:43Z</dcterms:modified>
</cp:coreProperties>
</file>