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2:57:58.263" v="34" actId="1035"/>
        <pc:sldMkLst>
          <pc:docMk/>
          <pc:sldMk cId="1080327146" sldId="256"/>
        </pc:sldMkLst>
        <pc:spChg chg="mod">
          <ac:chgData name="Krishna Kant Dubey" userId="cd28fa1e1902c48d" providerId="LiveId" clId="{D4956E5F-A057-4DAE-A3AC-C1F0BFAEF687}" dt="2025-07-28T12:57:58.263" v="34" actId="1035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4956E5F-A057-4DAE-A3AC-C1F0BFAEF687}" dt="2025-07-28T13:00:25.631" v="50" actId="313"/>
        <pc:sldMkLst>
          <pc:docMk/>
          <pc:sldMk cId="2701513036" sldId="259"/>
        </pc:sldMkLst>
        <pc:spChg chg="mod">
          <ac:chgData name="Krishna Kant Dubey" userId="cd28fa1e1902c48d" providerId="LiveId" clId="{D4956E5F-A057-4DAE-A3AC-C1F0BFAEF687}" dt="2025-07-28T13:00:25.631" v="5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4956E5F-A057-4DAE-A3AC-C1F0BFAEF687}" dt="2025-07-28T13:01:17.688" v="54" actId="5793"/>
        <pc:sldMkLst>
          <pc:docMk/>
          <pc:sldMk cId="131540703" sldId="260"/>
        </pc:sldMkLst>
        <pc:spChg chg="mod">
          <ac:chgData name="Krishna Kant Dubey" userId="cd28fa1e1902c48d" providerId="LiveId" clId="{D4956E5F-A057-4DAE-A3AC-C1F0BFAEF687}" dt="2025-07-28T13:01:17.688" v="54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4956E5F-A057-4DAE-A3AC-C1F0BFAEF687}" dt="2025-07-28T13:01:15.025" v="5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4956E5F-A057-4DAE-A3AC-C1F0BFAEF687}" dt="2025-07-28T13:01:52.747" v="84" actId="1036"/>
        <pc:sldMkLst>
          <pc:docMk/>
          <pc:sldMk cId="1337943040" sldId="267"/>
        </pc:sldMkLst>
        <pc:spChg chg="mod">
          <ac:chgData name="Krishna Kant Dubey" userId="cd28fa1e1902c48d" providerId="LiveId" clId="{D4956E5F-A057-4DAE-A3AC-C1F0BFAEF687}" dt="2025-07-28T13:01:52.747" v="84" actId="1036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Variations in CI/CD Pipeline for Different Products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Pipeline for Desktop Applications </a:t>
            </a:r>
          </a:p>
          <a:p>
            <a:r>
              <a:rPr lang="en-IN" b="1" dirty="0">
                <a:solidFill>
                  <a:srgbClr val="002060"/>
                </a:solidFill>
              </a:rPr>
              <a:t>Pipeline for Mobile Applications</a:t>
            </a:r>
          </a:p>
          <a:p>
            <a:r>
              <a:rPr lang="en-IN" b="1" dirty="0">
                <a:solidFill>
                  <a:srgbClr val="002060"/>
                </a:solidFill>
              </a:rPr>
              <a:t>Pipeline for Web Applications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203"/>
            <a:ext cx="10515600" cy="374378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Pipeline for Desktop Applications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361"/>
            <a:ext cx="10515600" cy="425719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Pipeline for Mobile Applications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1E24-D580-C502-ABB0-A628FDD4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22DBBB-F562-9960-0423-7992D84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887D40F-A0DE-3957-90D9-BA6207D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075"/>
            <a:ext cx="10515600" cy="401735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Pipeline for Web Applications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85A9-9826-38A7-BB87-8B066ED9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Variations in CI/CD Pipeline for Different Products</vt:lpstr>
      <vt:lpstr>Agenda</vt:lpstr>
      <vt:lpstr>Pipeline for Desktop Applications       </vt:lpstr>
      <vt:lpstr>Pipeline for Mobile Applications      </vt:lpstr>
      <vt:lpstr>Pipeline for Web Applications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2025-07-28T13:14:39Z</dcterms:modified>
</cp:coreProperties>
</file>