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7" r:id="rId6"/>
    <p:sldId id="268" r:id="rId7"/>
    <p:sldId id="26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0:38.662" v="134" actId="20577"/>
        <pc:sldMkLst>
          <pc:docMk/>
          <pc:sldMk cId="1080327146" sldId="256"/>
        </pc:sldMkLst>
        <pc:spChg chg="mod">
          <ac:chgData name="Krishna Kant Dubey" userId="cd28fa1e1902c48d" providerId="LiveId" clId="{76A2B2CC-F15B-4553-8045-6B1418E970A4}" dt="2025-07-28T13:20:38.662" v="13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6A2B2CC-F15B-4553-8045-6B1418E970A4}" dt="2025-07-28T13:20:32.753" v="133" actId="108"/>
        <pc:sldMkLst>
          <pc:docMk/>
          <pc:sldMk cId="2701513036" sldId="259"/>
        </pc:sldMkLst>
        <pc:spChg chg="mod">
          <ac:chgData name="Krishna Kant Dubey" userId="cd28fa1e1902c48d" providerId="LiveId" clId="{76A2B2CC-F15B-4553-8045-6B1418E970A4}" dt="2025-07-28T13:20:32.753" v="133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6A2B2CC-F15B-4553-8045-6B1418E970A4}" dt="2025-07-28T13:22:07.465" v="183" actId="14100"/>
        <pc:sldMkLst>
          <pc:docMk/>
          <pc:sldMk cId="131540703" sldId="260"/>
        </pc:sldMkLst>
        <pc:spChg chg="mod">
          <ac:chgData name="Krishna Kant Dubey" userId="cd28fa1e1902c48d" providerId="LiveId" clId="{76A2B2CC-F15B-4553-8045-6B1418E970A4}" dt="2025-07-28T13:22:07.465" v="183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6A2B2CC-F15B-4553-8045-6B1418E970A4}" dt="2025-07-28T13:21:51.664" v="182" actId="207"/>
        <pc:sldMkLst>
          <pc:docMk/>
          <pc:sldMk cId="1337943040" sldId="267"/>
        </pc:sldMkLst>
        <pc:spChg chg="mod">
          <ac:chgData name="Krishna Kant Dubey" userId="cd28fa1e1902c48d" providerId="LiveId" clId="{76A2B2CC-F15B-4553-8045-6B1418E970A4}" dt="2025-07-28T13:21:51.664" v="18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2:57:58.263" v="34" actId="1035"/>
        <pc:sldMkLst>
          <pc:docMk/>
          <pc:sldMk cId="1080327146" sldId="256"/>
        </pc:sldMkLst>
        <pc:spChg chg="mod">
          <ac:chgData name="Krishna Kant Dubey" userId="cd28fa1e1902c48d" providerId="LiveId" clId="{D4956E5F-A057-4DAE-A3AC-C1F0BFAEF687}" dt="2025-07-28T12:57:58.263" v="34" actId="1035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4956E5F-A057-4DAE-A3AC-C1F0BFAEF687}" dt="2025-07-28T13:00:25.631" v="50" actId="313"/>
        <pc:sldMkLst>
          <pc:docMk/>
          <pc:sldMk cId="2701513036" sldId="259"/>
        </pc:sldMkLst>
        <pc:spChg chg="mod">
          <ac:chgData name="Krishna Kant Dubey" userId="cd28fa1e1902c48d" providerId="LiveId" clId="{D4956E5F-A057-4DAE-A3AC-C1F0BFAEF687}" dt="2025-07-28T13:00:25.631" v="5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4956E5F-A057-4DAE-A3AC-C1F0BFAEF687}" dt="2025-07-28T13:01:17.688" v="54" actId="5793"/>
        <pc:sldMkLst>
          <pc:docMk/>
          <pc:sldMk cId="131540703" sldId="260"/>
        </pc:sldMkLst>
        <pc:spChg chg="mod">
          <ac:chgData name="Krishna Kant Dubey" userId="cd28fa1e1902c48d" providerId="LiveId" clId="{D4956E5F-A057-4DAE-A3AC-C1F0BFAEF687}" dt="2025-07-28T13:01:17.688" v="54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4956E5F-A057-4DAE-A3AC-C1F0BFAEF687}" dt="2025-07-28T13:01:15.025" v="5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4956E5F-A057-4DAE-A3AC-C1F0BFAEF687}" dt="2025-07-28T13:01:52.747" v="84" actId="1036"/>
        <pc:sldMkLst>
          <pc:docMk/>
          <pc:sldMk cId="1337943040" sldId="267"/>
        </pc:sldMkLst>
        <pc:spChg chg="mod">
          <ac:chgData name="Krishna Kant Dubey" userId="cd28fa1e1902c48d" providerId="LiveId" clId="{D4956E5F-A057-4DAE-A3AC-C1F0BFAEF687}" dt="2025-07-28T13:01:52.747" v="84" actId="1036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Identifying Suitable Stakeholders for Administration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Maintain CI/ CD pipelines</a:t>
            </a:r>
          </a:p>
          <a:p>
            <a:r>
              <a:rPr lang="en-IN" b="1" dirty="0">
                <a:solidFill>
                  <a:srgbClr val="002060"/>
                </a:solidFill>
              </a:rPr>
              <a:t>Code quality</a:t>
            </a:r>
          </a:p>
          <a:p>
            <a:r>
              <a:rPr lang="en-US" b="1" dirty="0">
                <a:solidFill>
                  <a:srgbClr val="002060"/>
                </a:solidFill>
              </a:rPr>
              <a:t>Manage infrastructure, monitor system health</a:t>
            </a:r>
          </a:p>
          <a:p>
            <a:r>
              <a:rPr lang="en-IN" b="1" dirty="0">
                <a:solidFill>
                  <a:srgbClr val="002060"/>
                </a:solidFill>
              </a:rPr>
              <a:t>Define testing strategies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262"/>
            <a:ext cx="10515600" cy="554636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Maintain CI/ CD pipelines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502"/>
            <a:ext cx="10515600" cy="601103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Code quality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1E24-D580-C502-ABB0-A628FDD4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22DBBB-F562-9960-0423-7992D84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887D40F-A0DE-3957-90D9-BA6207D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9368"/>
            <a:ext cx="10515600" cy="57712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Manage infrastructure, monitor system health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85A9-9826-38A7-BB87-8B066ED9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BE2E-46F5-6A0E-A7A2-60725518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0795B9-25DF-220B-2758-5D096414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595ED5F-502A-12C4-2A9F-5C13CC3C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09"/>
            <a:ext cx="10515600" cy="673057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Define testing strategies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59F18-AB5C-A47A-C69C-1462EB19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Identifying Suitable Stakeholders for Administration</vt:lpstr>
      <vt:lpstr>Agenda</vt:lpstr>
      <vt:lpstr>Maintain CI/ CD pipelines        </vt:lpstr>
      <vt:lpstr>Code quality         </vt:lpstr>
      <vt:lpstr>Manage infrastructure, monitor system health         </vt:lpstr>
      <vt:lpstr>Define testing strategies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2025-07-28T13:41:03Z</dcterms:modified>
</cp:coreProperties>
</file>