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0:38.662" v="134" actId="20577"/>
        <pc:sldMkLst>
          <pc:docMk/>
          <pc:sldMk cId="1080327146" sldId="256"/>
        </pc:sldMkLst>
        <pc:spChg chg="mod">
          <ac:chgData name="Krishna Kant Dubey" userId="cd28fa1e1902c48d" providerId="LiveId" clId="{76A2B2CC-F15B-4553-8045-6B1418E970A4}" dt="2025-07-28T13:20:38.662" v="13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6A2B2CC-F15B-4553-8045-6B1418E970A4}" dt="2025-07-28T13:20:32.753" v="133" actId="108"/>
        <pc:sldMkLst>
          <pc:docMk/>
          <pc:sldMk cId="2701513036" sldId="259"/>
        </pc:sldMkLst>
        <pc:spChg chg="mod">
          <ac:chgData name="Krishna Kant Dubey" userId="cd28fa1e1902c48d" providerId="LiveId" clId="{76A2B2CC-F15B-4553-8045-6B1418E970A4}" dt="2025-07-28T13:20:32.753" v="133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6A2B2CC-F15B-4553-8045-6B1418E970A4}" dt="2025-07-28T13:22:07.465" v="183" actId="14100"/>
        <pc:sldMkLst>
          <pc:docMk/>
          <pc:sldMk cId="131540703" sldId="260"/>
        </pc:sldMkLst>
        <pc:spChg chg="mod">
          <ac:chgData name="Krishna Kant Dubey" userId="cd28fa1e1902c48d" providerId="LiveId" clId="{76A2B2CC-F15B-4553-8045-6B1418E970A4}" dt="2025-07-28T13:22:07.465" v="183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6A2B2CC-F15B-4553-8045-6B1418E970A4}" dt="2025-07-28T13:21:51.664" v="182" actId="207"/>
        <pc:sldMkLst>
          <pc:docMk/>
          <pc:sldMk cId="1337943040" sldId="267"/>
        </pc:sldMkLst>
        <pc:spChg chg="mod">
          <ac:chgData name="Krishna Kant Dubey" userId="cd28fa1e1902c48d" providerId="LiveId" clId="{76A2B2CC-F15B-4553-8045-6B1418E970A4}" dt="2025-07-28T13:21:51.664" v="18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2:57:58.263" v="34" actId="1035"/>
        <pc:sldMkLst>
          <pc:docMk/>
          <pc:sldMk cId="1080327146" sldId="256"/>
        </pc:sldMkLst>
        <pc:spChg chg="mod">
          <ac:chgData name="Krishna Kant Dubey" userId="cd28fa1e1902c48d" providerId="LiveId" clId="{D4956E5F-A057-4DAE-A3AC-C1F0BFAEF687}" dt="2025-07-28T12:57:58.263" v="34" actId="1035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4956E5F-A057-4DAE-A3AC-C1F0BFAEF687}" dt="2025-07-28T13:00:25.631" v="50" actId="313"/>
        <pc:sldMkLst>
          <pc:docMk/>
          <pc:sldMk cId="2701513036" sldId="259"/>
        </pc:sldMkLst>
        <pc:spChg chg="mod">
          <ac:chgData name="Krishna Kant Dubey" userId="cd28fa1e1902c48d" providerId="LiveId" clId="{D4956E5F-A057-4DAE-A3AC-C1F0BFAEF687}" dt="2025-07-28T13:00:25.631" v="5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4956E5F-A057-4DAE-A3AC-C1F0BFAEF687}" dt="2025-07-28T13:01:17.688" v="54" actId="5793"/>
        <pc:sldMkLst>
          <pc:docMk/>
          <pc:sldMk cId="131540703" sldId="260"/>
        </pc:sldMkLst>
        <pc:spChg chg="mod">
          <ac:chgData name="Krishna Kant Dubey" userId="cd28fa1e1902c48d" providerId="LiveId" clId="{D4956E5F-A057-4DAE-A3AC-C1F0BFAEF687}" dt="2025-07-28T13:01:17.688" v="54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4956E5F-A057-4DAE-A3AC-C1F0BFAEF687}" dt="2025-07-28T13:01:15.025" v="5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4956E5F-A057-4DAE-A3AC-C1F0BFAEF687}" dt="2025-07-28T13:01:52.747" v="84" actId="1036"/>
        <pc:sldMkLst>
          <pc:docMk/>
          <pc:sldMk cId="1337943040" sldId="267"/>
        </pc:sldMkLst>
        <pc:spChg chg="mod">
          <ac:chgData name="Krishna Kant Dubey" userId="cd28fa1e1902c48d" providerId="LiveId" clId="{D4956E5F-A057-4DAE-A3AC-C1F0BFAEF687}" dt="2025-07-28T13:01:52.747" v="84" actId="1036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1:39.678" v="4" actId="207"/>
        <pc:sldMkLst>
          <pc:docMk/>
          <pc:sldMk cId="1080327146" sldId="256"/>
        </pc:sldMkLst>
        <pc:spChg chg="mod">
          <ac:chgData name="Krishna Kant Dubey" userId="cd28fa1e1902c48d" providerId="LiveId" clId="{F5C62877-19B1-4B8A-8FC2-CEA6E7C6162E}" dt="2025-07-28T13:31:39.678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5C62877-19B1-4B8A-8FC2-CEA6E7C6162E}" dt="2025-07-28T13:33:56.954" v="27" actId="20577"/>
        <pc:sldMkLst>
          <pc:docMk/>
          <pc:sldMk cId="2701513036" sldId="259"/>
        </pc:sldMkLst>
        <pc:spChg chg="mod">
          <ac:chgData name="Krishna Kant Dubey" userId="cd28fa1e1902c48d" providerId="LiveId" clId="{F5C62877-19B1-4B8A-8FC2-CEA6E7C6162E}" dt="2025-07-28T13:33:56.954" v="2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5C62877-19B1-4B8A-8FC2-CEA6E7C6162E}" dt="2025-07-28T13:36:24.669" v="111" actId="207"/>
        <pc:sldMkLst>
          <pc:docMk/>
          <pc:sldMk cId="131540703" sldId="260"/>
        </pc:sldMkLst>
        <pc:spChg chg="mod">
          <ac:chgData name="Krishna Kant Dubey" userId="cd28fa1e1902c48d" providerId="LiveId" clId="{F5C62877-19B1-4B8A-8FC2-CEA6E7C6162E}" dt="2025-07-28T13:36:24.669" v="111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5C62877-19B1-4B8A-8FC2-CEA6E7C6162E}" dt="2025-07-28T13:36:51.569" v="140" actId="207"/>
        <pc:sldMkLst>
          <pc:docMk/>
          <pc:sldMk cId="1337943040" sldId="267"/>
        </pc:sldMkLst>
        <pc:spChg chg="mod">
          <ac:chgData name="Krishna Kant Dubey" userId="cd28fa1e1902c48d" providerId="LiveId" clId="{F5C62877-19B1-4B8A-8FC2-CEA6E7C6162E}" dt="2025-07-28T13:36:51.569" v="14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Analyzing Performance Metrics and Defining a Suitable CI/CD Pipeline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/>
              <a:t>Analysing metrics</a:t>
            </a:r>
          </a:p>
          <a:p>
            <a:r>
              <a:rPr lang="en-IN" b="1" dirty="0"/>
              <a:t>Optimize the pipeline 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262"/>
            <a:ext cx="10515600" cy="554636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Analysing metrics</a:t>
            </a: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4144"/>
            <a:ext cx="10515600" cy="54563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Optimize the pipeline </a:t>
            </a: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Analyzing Performance Metrics and Defining a Suitable CI/CD Pipeline</vt:lpstr>
      <vt:lpstr>Agenda</vt:lpstr>
      <vt:lpstr>Analysing metrics         </vt:lpstr>
      <vt:lpstr>Optimize the pipeline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2025-07-28T14:08:40Z</dcterms:modified>
</cp:coreProperties>
</file>