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7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25E62933-C3EF-4578-816C-6C926F5EEA26}"/>
    <pc:docChg chg="addSld modSld sldOrd">
      <pc:chgData name="Krishna Kant Dubey" userId="cd28fa1e1902c48d" providerId="LiveId" clId="{25E62933-C3EF-4578-816C-6C926F5EEA26}" dt="2025-08-05T09:02:18.825" v="125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 ord">
        <pc:chgData name="Krishna Kant Dubey" userId="cd28fa1e1902c48d" providerId="LiveId" clId="{25E62933-C3EF-4578-816C-6C926F5EEA26}" dt="2025-08-05T09:02:18.825" v="125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1:39.678" v="4" actId="207"/>
        <pc:sldMkLst>
          <pc:docMk/>
          <pc:sldMk cId="1080327146" sldId="256"/>
        </pc:sldMkLst>
        <pc:spChg chg="mod">
          <ac:chgData name="Krishna Kant Dubey" userId="cd28fa1e1902c48d" providerId="LiveId" clId="{F5C62877-19B1-4B8A-8FC2-CEA6E7C6162E}" dt="2025-07-28T13:31:39.678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5C62877-19B1-4B8A-8FC2-CEA6E7C6162E}" dt="2025-07-28T13:33:56.954" v="27" actId="20577"/>
        <pc:sldMkLst>
          <pc:docMk/>
          <pc:sldMk cId="2701513036" sldId="259"/>
        </pc:sldMkLst>
        <pc:spChg chg="mod">
          <ac:chgData name="Krishna Kant Dubey" userId="cd28fa1e1902c48d" providerId="LiveId" clId="{F5C62877-19B1-4B8A-8FC2-CEA6E7C6162E}" dt="2025-07-28T13:33:56.954" v="2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5C62877-19B1-4B8A-8FC2-CEA6E7C6162E}" dt="2025-07-28T13:36:24.669" v="111" actId="207"/>
        <pc:sldMkLst>
          <pc:docMk/>
          <pc:sldMk cId="131540703" sldId="260"/>
        </pc:sldMkLst>
        <pc:spChg chg="mod">
          <ac:chgData name="Krishna Kant Dubey" userId="cd28fa1e1902c48d" providerId="LiveId" clId="{F5C62877-19B1-4B8A-8FC2-CEA6E7C6162E}" dt="2025-07-28T13:36:24.669" v="111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5C62877-19B1-4B8A-8FC2-CEA6E7C6162E}" dt="2025-07-28T13:36:51.569" v="140" actId="207"/>
        <pc:sldMkLst>
          <pc:docMk/>
          <pc:sldMk cId="1337943040" sldId="267"/>
        </pc:sldMkLst>
        <pc:spChg chg="mod">
          <ac:chgData name="Krishna Kant Dubey" userId="cd28fa1e1902c48d" providerId="LiveId" clId="{F5C62877-19B1-4B8A-8FC2-CEA6E7C6162E}" dt="2025-07-28T13:36:51.569" v="14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2:57:58.263" v="34" actId="1035"/>
        <pc:sldMkLst>
          <pc:docMk/>
          <pc:sldMk cId="1080327146" sldId="256"/>
        </pc:sldMkLst>
        <pc:spChg chg="mod">
          <ac:chgData name="Krishna Kant Dubey" userId="cd28fa1e1902c48d" providerId="LiveId" clId="{D4956E5F-A057-4DAE-A3AC-C1F0BFAEF687}" dt="2025-07-28T12:57:58.263" v="34" actId="1035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4956E5F-A057-4DAE-A3AC-C1F0BFAEF687}" dt="2025-07-28T13:00:25.631" v="50" actId="313"/>
        <pc:sldMkLst>
          <pc:docMk/>
          <pc:sldMk cId="2701513036" sldId="259"/>
        </pc:sldMkLst>
        <pc:spChg chg="mod">
          <ac:chgData name="Krishna Kant Dubey" userId="cd28fa1e1902c48d" providerId="LiveId" clId="{D4956E5F-A057-4DAE-A3AC-C1F0BFAEF687}" dt="2025-07-28T13:00:25.631" v="5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4956E5F-A057-4DAE-A3AC-C1F0BFAEF687}" dt="2025-07-28T13:01:17.688" v="54" actId="5793"/>
        <pc:sldMkLst>
          <pc:docMk/>
          <pc:sldMk cId="131540703" sldId="260"/>
        </pc:sldMkLst>
        <pc:spChg chg="mod">
          <ac:chgData name="Krishna Kant Dubey" userId="cd28fa1e1902c48d" providerId="LiveId" clId="{D4956E5F-A057-4DAE-A3AC-C1F0BFAEF687}" dt="2025-07-28T13:01:17.688" v="54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D4956E5F-A057-4DAE-A3AC-C1F0BFAEF687}" dt="2025-07-28T13:01:15.025" v="5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4956E5F-A057-4DAE-A3AC-C1F0BFAEF687}" dt="2025-07-28T13:01:52.747" v="84" actId="1036"/>
        <pc:sldMkLst>
          <pc:docMk/>
          <pc:sldMk cId="1337943040" sldId="267"/>
        </pc:sldMkLst>
        <pc:spChg chg="mod">
          <ac:chgData name="Krishna Kant Dubey" userId="cd28fa1e1902c48d" providerId="LiveId" clId="{D4956E5F-A057-4DAE-A3AC-C1F0BFAEF687}" dt="2025-07-28T13:01:52.747" v="84" actId="1036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Various CI/ CD Tools to Optimize Communication and Workflow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Automation server</a:t>
            </a:r>
          </a:p>
          <a:p>
            <a:r>
              <a:rPr lang="en-US" b="1" dirty="0">
                <a:solidFill>
                  <a:srgbClr val="002060"/>
                </a:solidFill>
              </a:rPr>
              <a:t>CI/CD pipelines within the GitLab version control system</a:t>
            </a:r>
          </a:p>
          <a:p>
            <a:r>
              <a:rPr lang="en-US" b="1" dirty="0">
                <a:solidFill>
                  <a:srgbClr val="002060"/>
                </a:solidFill>
              </a:rPr>
              <a:t>Cloud based CI/CD services with customizable workflows 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418"/>
            <a:ext cx="10515600" cy="623590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Automation server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503"/>
            <a:ext cx="10515600" cy="67605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GitLab version control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77122-A11A-BCE8-217C-098142215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E0AB44-A0D3-D71D-6BA8-75E53E60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FFCF951-D1AA-53AB-4932-1DCBC9A9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503"/>
            <a:ext cx="10515600" cy="67605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Cloud based CI/CD services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A7D0C-08A4-0365-1ECB-B8610757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Various CI/ CD Tools to Optimize Communication and Workflow</vt:lpstr>
      <vt:lpstr>Agenda</vt:lpstr>
      <vt:lpstr>Automation server          </vt:lpstr>
      <vt:lpstr>GitLab version control           </vt:lpstr>
      <vt:lpstr>Cloud based CI/CD services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2025-08-05T09:47:40Z</dcterms:modified>
</cp:coreProperties>
</file>