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Implementing 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Verify the functionality of individual code components</a:t>
            </a:r>
          </a:p>
          <a:p>
            <a:r>
              <a:rPr lang="en-US" b="1" dirty="0">
                <a:solidFill>
                  <a:srgbClr val="002060"/>
                </a:solidFill>
              </a:rPr>
              <a:t>Validate interactions between different modules or services</a:t>
            </a:r>
          </a:p>
          <a:p>
            <a:r>
              <a:rPr lang="en-US" b="1" dirty="0">
                <a:solidFill>
                  <a:srgbClr val="002060"/>
                </a:solidFill>
              </a:rPr>
              <a:t>Ensure the correct behavior of the entire application from the user’s perspective.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89"/>
            <a:ext cx="10515600" cy="72552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Verify the functionality of individual code components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9330"/>
            <a:ext cx="10515600" cy="76599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Validate interactions between different modules or services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77122-A11A-BCE8-217C-09814221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E0AB44-A0D3-D71D-6BA8-75E53E609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FFCF951-D1AA-53AB-4932-1DCBC9A9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251"/>
            <a:ext cx="10515600" cy="776487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Ensure the correct behavior of the entire application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A7D0C-08A4-0365-1ECB-B8610757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96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Implementing Automated Testing</vt:lpstr>
      <vt:lpstr>Agenda</vt:lpstr>
      <vt:lpstr>Verify the functionality of individual code components           </vt:lpstr>
      <vt:lpstr>Validate interactions between different modules or services            </vt:lpstr>
      <vt:lpstr>Ensure the correct behavior of the entire application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2025-07-28T14:22:25Z</dcterms:modified>
</cp:coreProperties>
</file>