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1:39.678" v="4" actId="207"/>
        <pc:sldMkLst>
          <pc:docMk/>
          <pc:sldMk cId="1080327146" sldId="256"/>
        </pc:sldMkLst>
        <pc:spChg chg="mod">
          <ac:chgData name="Krishna Kant Dubey" userId="cd28fa1e1902c48d" providerId="LiveId" clId="{F5C62877-19B1-4B8A-8FC2-CEA6E7C6162E}" dt="2025-07-28T13:31:39.678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5C62877-19B1-4B8A-8FC2-CEA6E7C6162E}" dt="2025-07-28T13:33:56.954" v="27" actId="20577"/>
        <pc:sldMkLst>
          <pc:docMk/>
          <pc:sldMk cId="2701513036" sldId="259"/>
        </pc:sldMkLst>
        <pc:spChg chg="mod">
          <ac:chgData name="Krishna Kant Dubey" userId="cd28fa1e1902c48d" providerId="LiveId" clId="{F5C62877-19B1-4B8A-8FC2-CEA6E7C6162E}" dt="2025-07-28T13:33:56.954" v="2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5C62877-19B1-4B8A-8FC2-CEA6E7C6162E}" dt="2025-07-28T13:36:24.669" v="111" actId="207"/>
        <pc:sldMkLst>
          <pc:docMk/>
          <pc:sldMk cId="131540703" sldId="260"/>
        </pc:sldMkLst>
        <pc:spChg chg="mod">
          <ac:chgData name="Krishna Kant Dubey" userId="cd28fa1e1902c48d" providerId="LiveId" clId="{F5C62877-19B1-4B8A-8FC2-CEA6E7C6162E}" dt="2025-07-28T13:36:24.669" v="111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5C62877-19B1-4B8A-8FC2-CEA6E7C6162E}" dt="2025-07-28T13:36:51.569" v="140" actId="207"/>
        <pc:sldMkLst>
          <pc:docMk/>
          <pc:sldMk cId="1337943040" sldId="267"/>
        </pc:sldMkLst>
        <pc:spChg chg="mod">
          <ac:chgData name="Krishna Kant Dubey" userId="cd28fa1e1902c48d" providerId="LiveId" clId="{F5C62877-19B1-4B8A-8FC2-CEA6E7C6162E}" dt="2025-07-28T13:36:51.569" v="14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">
        <pc:chgData name="Krishna Kant Dubey" userId="cd28fa1e1902c48d" providerId="LiveId" clId="{FF30F80F-50F9-4BAA-9799-731E69E71A10}" dt="2025-07-28T12:20:26.740" v="0"/>
        <pc:sldMkLst>
          <pc:docMk/>
          <pc:sldMk cId="1080327146" sldId="256"/>
        </pc:sldMkLst>
        <pc:spChg chg="mod">
          <ac:chgData name="Krishna Kant Dubey" userId="cd28fa1e1902c48d" providerId="LiveId" clId="{FF30F80F-50F9-4BAA-9799-731E69E71A10}" dt="2025-07-28T12:20:26.740" v="0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F30F80F-50F9-4BAA-9799-731E69E71A10}" dt="2025-07-28T12:21:42.582" v="8" actId="207"/>
        <pc:sldMkLst>
          <pc:docMk/>
          <pc:sldMk cId="2701513036" sldId="259"/>
        </pc:sldMkLst>
        <pc:spChg chg="mod">
          <ac:chgData name="Krishna Kant Dubey" userId="cd28fa1e1902c48d" providerId="LiveId" clId="{FF30F80F-50F9-4BAA-9799-731E69E71A10}" dt="2025-07-28T12:21:42.58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F30F80F-50F9-4BAA-9799-731E69E71A10}" dt="2025-07-28T12:33:37.890" v="150" actId="14100"/>
        <pc:sldMkLst>
          <pc:docMk/>
          <pc:sldMk cId="131540703" sldId="260"/>
        </pc:sldMkLst>
        <pc:spChg chg="mod">
          <ac:chgData name="Krishna Kant Dubey" userId="cd28fa1e1902c48d" providerId="LiveId" clId="{FF30F80F-50F9-4BAA-9799-731E69E71A10}" dt="2025-07-28T12:27:57.806" v="97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F30F80F-50F9-4BAA-9799-731E69E71A10}" dt="2025-07-28T12:33:37.890" v="150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FF30F80F-50F9-4BAA-9799-731E69E71A10}" dt="2025-07-28T12:28:26.842" v="129" actId="20577"/>
        <pc:sldMkLst>
          <pc:docMk/>
          <pc:sldMk cId="1337943040" sldId="267"/>
        </pc:sldMkLst>
        <pc:spChg chg="mod">
          <ac:chgData name="Krishna Kant Dubey" userId="cd28fa1e1902c48d" providerId="LiveId" clId="{FF30F80F-50F9-4BAA-9799-731E69E71A10}" dt="2025-07-28T12:28:26.842" v="129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F30F80F-50F9-4BAA-9799-731E69E71A10}" dt="2025-07-28T12:28:05.109" v="98" actId="14100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modSp mod">
        <pc:chgData name="Krishna Kant Dubey" userId="cd28fa1e1902c48d" providerId="LiveId" clId="{F25394FC-7DCB-4D42-8BE3-6BBC662D66B5}" dt="2025-07-28T12:37:08.851" v="4" actId="113"/>
        <pc:sldMkLst>
          <pc:docMk/>
          <pc:sldMk cId="1080327146" sldId="256"/>
        </pc:sldMkLst>
        <pc:spChg chg="mod">
          <ac:chgData name="Krishna Kant Dubey" userId="cd28fa1e1902c48d" providerId="LiveId" clId="{F25394FC-7DCB-4D42-8BE3-6BBC662D66B5}" dt="2025-07-28T12:37:08.85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25394FC-7DCB-4D42-8BE3-6BBC662D66B5}" dt="2025-07-28T12:39:11.560" v="24" actId="113"/>
        <pc:sldMkLst>
          <pc:docMk/>
          <pc:sldMk cId="2701513036" sldId="259"/>
        </pc:sldMkLst>
        <pc:spChg chg="mod">
          <ac:chgData name="Krishna Kant Dubey" userId="cd28fa1e1902c48d" providerId="LiveId" clId="{F25394FC-7DCB-4D42-8BE3-6BBC662D66B5}" dt="2025-07-28T12:39:11.560" v="2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25394FC-7DCB-4D42-8BE3-6BBC662D66B5}" dt="2025-07-28T12:40:05.345" v="54" actId="20577"/>
        <pc:sldMkLst>
          <pc:docMk/>
          <pc:sldMk cId="131540703" sldId="260"/>
        </pc:sldMkLst>
        <pc:spChg chg="mod">
          <ac:chgData name="Krishna Kant Dubey" userId="cd28fa1e1902c48d" providerId="LiveId" clId="{F25394FC-7DCB-4D42-8BE3-6BBC662D66B5}" dt="2025-07-28T12:40:05.345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25394FC-7DCB-4D42-8BE3-6BBC662D66B5}" dt="2025-07-28T12:40:01.229" v="53" actId="113"/>
          <ac:spMkLst>
            <pc:docMk/>
            <pc:sldMk cId="131540703" sldId="260"/>
            <ac:spMk id="12" creationId="{14221AC7-70EF-3E78-7957-84141B5AD992}"/>
          </ac:spMkLst>
        </pc:spChg>
      </pc:sldChg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mod">
        <pc:chgData name="Krishna Kant Dubey" userId="cd28fa1e1902c48d" providerId="LiveId" clId="{F25394FC-7DCB-4D42-8BE3-6BBC662D66B5}" dt="2025-07-28T12:41:28.282" v="102" actId="14100"/>
        <pc:sldMkLst>
          <pc:docMk/>
          <pc:sldMk cId="1337943040" sldId="267"/>
        </pc:sldMkLst>
        <pc:spChg chg="mod">
          <ac:chgData name="Krishna Kant Dubey" userId="cd28fa1e1902c48d" providerId="LiveId" clId="{F25394FC-7DCB-4D42-8BE3-6BBC662D66B5}" dt="2025-07-28T12:40:59.485" v="81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25394FC-7DCB-4D42-8BE3-6BBC662D66B5}" dt="2025-07-28T12:41:28.282" v="102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07:39.507" v="4" actId="20577"/>
        <pc:sldMkLst>
          <pc:docMk/>
          <pc:sldMk cId="1080327146" sldId="256"/>
        </pc:sldMkLst>
        <pc:spChg chg="mod">
          <ac:chgData name="Krishna Kant Dubey" userId="cd28fa1e1902c48d" providerId="LiveId" clId="{A772B55C-6E3F-4D36-B09F-4DD482BBECC3}" dt="2025-07-28T12:07:39.507" v="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A772B55C-6E3F-4D36-B09F-4DD482BBECC3}" dt="2025-07-28T12:11:19.346" v="33" actId="207"/>
        <pc:sldMkLst>
          <pc:docMk/>
          <pc:sldMk cId="2701513036" sldId="259"/>
        </pc:sldMkLst>
        <pc:spChg chg="mod">
          <ac:chgData name="Krishna Kant Dubey" userId="cd28fa1e1902c48d" providerId="LiveId" clId="{A772B55C-6E3F-4D36-B09F-4DD482BBECC3}" dt="2025-07-28T12:11:19.346" v="33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A772B55C-6E3F-4D36-B09F-4DD482BBECC3}" dt="2025-07-28T12:12:29.116" v="51" actId="20577"/>
        <pc:sldMkLst>
          <pc:docMk/>
          <pc:sldMk cId="131540703" sldId="260"/>
        </pc:sldMkLst>
        <pc:spChg chg="mod">
          <ac:chgData name="Krishna Kant Dubey" userId="cd28fa1e1902c48d" providerId="LiveId" clId="{A772B55C-6E3F-4D36-B09F-4DD482BBECC3}" dt="2025-07-28T12:12:19.783" v="5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A772B55C-6E3F-4D36-B09F-4DD482BBECC3}" dt="2025-07-28T12:12:29.116" v="51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A772B55C-6E3F-4D36-B09F-4DD482BBECC3}" dt="2025-07-28T12:13:15.875" v="81" actId="313"/>
        <pc:sldMkLst>
          <pc:docMk/>
          <pc:sldMk cId="1337943040" sldId="267"/>
        </pc:sldMkLst>
        <pc:spChg chg="mod">
          <ac:chgData name="Krishna Kant Dubey" userId="cd28fa1e1902c48d" providerId="LiveId" clId="{A772B55C-6E3F-4D36-B09F-4DD482BBECC3}" dt="2025-07-28T12:13:12.854" v="80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A772B55C-6E3F-4D36-B09F-4DD482BBECC3}" dt="2025-07-28T12:13:15.875" v="81" actId="313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Managing Dependencies and Versioning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Dependency management tools</a:t>
            </a:r>
          </a:p>
          <a:p>
            <a:r>
              <a:rPr lang="en-IN" b="1" dirty="0">
                <a:solidFill>
                  <a:srgbClr val="002060"/>
                </a:solidFill>
              </a:rPr>
              <a:t>Implement version control practices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Dependency management tools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r>
              <a:rPr lang="en-IN" dirty="0"/>
              <a:t>NPM</a:t>
            </a:r>
          </a:p>
          <a:p>
            <a:r>
              <a:rPr lang="en-IN" dirty="0"/>
              <a:t>MAVEN</a:t>
            </a:r>
          </a:p>
          <a:p>
            <a:r>
              <a:rPr lang="en-IN" dirty="0"/>
              <a:t>PIP</a:t>
            </a: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242"/>
            <a:ext cx="10515600" cy="752503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Implement version control practices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Managing Dependencies and Versioning</vt:lpstr>
      <vt:lpstr>Agenda</vt:lpstr>
      <vt:lpstr>  Dependency management tools             </vt:lpstr>
      <vt:lpstr>Implement version control practices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2025-07-28T14:41:50Z</dcterms:modified>
</cp:coreProperties>
</file>