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9" r:id="rId4"/>
    <p:sldId id="260" r:id="rId5"/>
    <p:sldId id="267" r:id="rId6"/>
    <p:sldId id="268" r:id="rId7"/>
    <p:sldId id="26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7D13B3E7-D054-4433-9781-51310962DE43}"/>
    <pc:docChg chg="undo custSel delSld modSld">
      <pc:chgData name="Krishna Kant Dubey" userId="cd28fa1e1902c48d" providerId="LiveId" clId="{7D13B3E7-D054-4433-9781-51310962DE43}" dt="2025-07-28T14:31:34.764" v="212" actId="2696"/>
      <pc:docMkLst>
        <pc:docMk/>
      </pc:docMkLst>
      <pc:sldChg chg="del">
        <pc:chgData name="Krishna Kant Dubey" userId="cd28fa1e1902c48d" providerId="LiveId" clId="{7D13B3E7-D054-4433-9781-51310962DE43}" dt="2025-07-28T14:31:34.764" v="212" actId="2696"/>
        <pc:sldMkLst>
          <pc:docMk/>
          <pc:sldMk cId="409076408" sldId="268"/>
        </pc:sldMkLst>
      </pc:sldChg>
    </pc:docChg>
  </pc:docChgLst>
  <pc:docChgLst>
    <pc:chgData name="Krishna Kant Dubey" userId="cd28fa1e1902c48d" providerId="LiveId" clId="{19DD8560-491A-4D49-9E35-6ED589D156ED}"/>
    <pc:docChg chg="undo custSel addSld modSld">
      <pc:chgData name="Krishna Kant Dubey" userId="cd28fa1e1902c48d" providerId="LiveId" clId="{19DD8560-491A-4D49-9E35-6ED589D156ED}" dt="2025-07-29T07:01:54.504" v="44" actId="207"/>
      <pc:docMkLst>
        <pc:docMk/>
      </pc:docMkLst>
      <pc:sldChg chg="modSp mod">
        <pc:chgData name="Krishna Kant Dubey" userId="cd28fa1e1902c48d" providerId="LiveId" clId="{19DD8560-491A-4D49-9E35-6ED589D156ED}" dt="2025-07-29T07:01:15.268" v="39" actId="207"/>
        <pc:sldMkLst>
          <pc:docMk/>
          <pc:sldMk cId="1452049137" sldId="268"/>
        </pc:sldMkLst>
        <pc:spChg chg="mod">
          <ac:chgData name="Krishna Kant Dubey" userId="cd28fa1e1902c48d" providerId="LiveId" clId="{19DD8560-491A-4D49-9E35-6ED589D156ED}" dt="2025-07-29T07:01:15.268" v="3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19DD8560-491A-4D49-9E35-6ED589D156ED}" dt="2025-07-29T07:01:54.504" v="44" actId="207"/>
        <pc:sldMkLst>
          <pc:docMk/>
          <pc:sldMk cId="141174202" sldId="269"/>
        </pc:sldMkLst>
        <pc:spChg chg="mod">
          <ac:chgData name="Krishna Kant Dubey" userId="cd28fa1e1902c48d" providerId="LiveId" clId="{19DD8560-491A-4D49-9E35-6ED589D156ED}" dt="2025-07-29T07:01:54.504" v="44" actId="207"/>
          <ac:spMkLst>
            <pc:docMk/>
            <pc:sldMk cId="141174202" sldId="269"/>
            <ac:spMk id="12" creationId="{EBB6B82C-5F06-E4A6-3E97-6EF45E90C867}"/>
          </ac:spMkLst>
        </pc:spChg>
      </pc:sldChg>
    </pc:docChg>
  </pc:docChgLst>
  <pc:docChgLst>
    <pc:chgData name="Krishna Kant Dubey" userId="cd28fa1e1902c48d" providerId="LiveId" clId="{5F563A4D-A746-40DB-989D-AC7D4D48F47F}"/>
    <pc:docChg chg="undo custSel delSld modSld">
      <pc:chgData name="Krishna Kant Dubey" userId="cd28fa1e1902c48d" providerId="LiveId" clId="{5F563A4D-A746-40DB-989D-AC7D4D48F47F}" dt="2025-07-28T12:55:44.873" v="123" actId="27636"/>
      <pc:docMkLst>
        <pc:docMk/>
      </pc:docMkLst>
      <pc:sldChg chg="modSp mod">
        <pc:chgData name="Krishna Kant Dubey" userId="cd28fa1e1902c48d" providerId="LiveId" clId="{5F563A4D-A746-40DB-989D-AC7D4D48F47F}" dt="2025-07-28T12:55:44.873" v="123" actId="27636"/>
        <pc:sldMkLst>
          <pc:docMk/>
          <pc:sldMk cId="1080327146" sldId="256"/>
        </pc:sldMkLst>
        <pc:spChg chg="mod">
          <ac:chgData name="Krishna Kant Dubey" userId="cd28fa1e1902c48d" providerId="LiveId" clId="{5F563A4D-A746-40DB-989D-AC7D4D48F47F}" dt="2025-07-28T12:55:44.873" v="123" actId="27636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F563A4D-A746-40DB-989D-AC7D4D48F47F}" dt="2025-07-28T12:53:17.296" v="42" actId="113"/>
        <pc:sldMkLst>
          <pc:docMk/>
          <pc:sldMk cId="2701513036" sldId="259"/>
        </pc:sldMkLst>
        <pc:spChg chg="mod">
          <ac:chgData name="Krishna Kant Dubey" userId="cd28fa1e1902c48d" providerId="LiveId" clId="{5F563A4D-A746-40DB-989D-AC7D4D48F47F}" dt="2025-07-28T12:53:17.296" v="42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F563A4D-A746-40DB-989D-AC7D4D48F47F}" dt="2025-07-28T12:53:56.686" v="67" actId="207"/>
        <pc:sldMkLst>
          <pc:docMk/>
          <pc:sldMk cId="131540703" sldId="260"/>
        </pc:sldMkLst>
        <pc:spChg chg="mod">
          <ac:chgData name="Krishna Kant Dubey" userId="cd28fa1e1902c48d" providerId="LiveId" clId="{5F563A4D-A746-40DB-989D-AC7D4D48F47F}" dt="2025-07-28T12:53:56.686" v="67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5F563A4D-A746-40DB-989D-AC7D4D48F47F}" dt="2025-07-28T12:54:30.543" v="98" actId="207"/>
        <pc:sldMkLst>
          <pc:docMk/>
          <pc:sldMk cId="1337943040" sldId="267"/>
        </pc:sldMkLst>
        <pc:spChg chg="mod">
          <ac:chgData name="Krishna Kant Dubey" userId="cd28fa1e1902c48d" providerId="LiveId" clId="{5F563A4D-A746-40DB-989D-AC7D4D48F47F}" dt="2025-07-28T12:54:30.543" v="98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F563A4D-A746-40DB-989D-AC7D4D48F47F}" dt="2025-07-28T12:55:10.800" v="120" actId="207"/>
        <pc:sldMkLst>
          <pc:docMk/>
          <pc:sldMk cId="861091904" sldId="268"/>
        </pc:sldMkLst>
        <pc:spChg chg="mod">
          <ac:chgData name="Krishna Kant Dubey" userId="cd28fa1e1902c48d" providerId="LiveId" clId="{5F563A4D-A746-40DB-989D-AC7D4D48F47F}" dt="2025-07-28T12:55:10.800" v="120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2735547428" sldId="269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993261607" sldId="270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704556258" sldId="271"/>
        </pc:sldMkLst>
      </pc:sldChg>
    </pc:docChg>
  </pc:docChgLst>
  <pc:docChgLst>
    <pc:chgData name="Krishna Kant Dubey" userId="cd28fa1e1902c48d" providerId="LiveId" clId="{5E819469-B9E2-48C5-A951-F575835E937D}"/>
    <pc:docChg chg="modSld sldOrd">
      <pc:chgData name="Krishna Kant Dubey" userId="cd28fa1e1902c48d" providerId="LiveId" clId="{5E819469-B9E2-48C5-A951-F575835E937D}" dt="2025-07-28T14:21:56.515" v="94" actId="207"/>
      <pc:docMkLst>
        <pc:docMk/>
      </pc:docMkLst>
      <pc:sldChg chg="modSp mod">
        <pc:chgData name="Krishna Kant Dubey" userId="cd28fa1e1902c48d" providerId="LiveId" clId="{5E819469-B9E2-48C5-A951-F575835E937D}" dt="2025-07-28T14:17:38.731" v="4" actId="113"/>
        <pc:sldMkLst>
          <pc:docMk/>
          <pc:sldMk cId="1080327146" sldId="256"/>
        </pc:sldMkLst>
        <pc:spChg chg="mod">
          <ac:chgData name="Krishna Kant Dubey" userId="cd28fa1e1902c48d" providerId="LiveId" clId="{5E819469-B9E2-48C5-A951-F575835E937D}" dt="2025-07-28T14:17:38.731" v="4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E819469-B9E2-48C5-A951-F575835E937D}" dt="2025-07-28T14:19:56.424" v="37" actId="20577"/>
        <pc:sldMkLst>
          <pc:docMk/>
          <pc:sldMk cId="2701513036" sldId="259"/>
        </pc:sldMkLst>
        <pc:spChg chg="mod">
          <ac:chgData name="Krishna Kant Dubey" userId="cd28fa1e1902c48d" providerId="LiveId" clId="{5E819469-B9E2-48C5-A951-F575835E937D}" dt="2025-07-28T14:19:56.424" v="3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E819469-B9E2-48C5-A951-F575835E937D}" dt="2025-07-28T14:19:49.062" v="36" actId="207"/>
        <pc:sldMkLst>
          <pc:docMk/>
          <pc:sldMk cId="131540703" sldId="260"/>
        </pc:sldMkLst>
        <pc:spChg chg="mod">
          <ac:chgData name="Krishna Kant Dubey" userId="cd28fa1e1902c48d" providerId="LiveId" clId="{5E819469-B9E2-48C5-A951-F575835E937D}" dt="2025-07-28T14:19:49.062" v="36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 ord">
        <pc:chgData name="Krishna Kant Dubey" userId="cd28fa1e1902c48d" providerId="LiveId" clId="{5E819469-B9E2-48C5-A951-F575835E937D}" dt="2025-07-28T14:21:11.832" v="68"/>
        <pc:sldMkLst>
          <pc:docMk/>
          <pc:sldMk cId="1337943040" sldId="267"/>
        </pc:sldMkLst>
        <pc:spChg chg="mod">
          <ac:chgData name="Krishna Kant Dubey" userId="cd28fa1e1902c48d" providerId="LiveId" clId="{5E819469-B9E2-48C5-A951-F575835E937D}" dt="2025-07-28T14:20:26.058" v="62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E819469-B9E2-48C5-A951-F575835E937D}" dt="2025-07-28T14:21:56.515" v="94" actId="207"/>
        <pc:sldMkLst>
          <pc:docMk/>
          <pc:sldMk cId="409076408" sldId="268"/>
        </pc:sldMkLst>
        <pc:spChg chg="mod">
          <ac:chgData name="Krishna Kant Dubey" userId="cd28fa1e1902c48d" providerId="LiveId" clId="{5E819469-B9E2-48C5-A951-F575835E937D}" dt="2025-07-28T14:21:56.515" v="94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FF30F80F-50F9-4BAA-9799-731E69E71A10}"/>
    <pc:docChg chg="undo custSel delSld modSld">
      <pc:chgData name="Krishna Kant Dubey" userId="cd28fa1e1902c48d" providerId="LiveId" clId="{FF30F80F-50F9-4BAA-9799-731E69E71A10}" dt="2025-07-28T12:33:37.890" v="150" actId="14100"/>
      <pc:docMkLst>
        <pc:docMk/>
      </pc:docMkLst>
      <pc:sldChg chg="modSp del mod">
        <pc:chgData name="Krishna Kant Dubey" userId="cd28fa1e1902c48d" providerId="LiveId" clId="{FF30F80F-50F9-4BAA-9799-731E69E71A10}" dt="2025-07-28T12:33:21.300" v="149" actId="2696"/>
        <pc:sldMkLst>
          <pc:docMk/>
          <pc:sldMk cId="1248854694" sldId="262"/>
        </pc:sldMkLst>
        <pc:spChg chg="mod">
          <ac:chgData name="Krishna Kant Dubey" userId="cd28fa1e1902c48d" providerId="LiveId" clId="{FF30F80F-50F9-4BAA-9799-731E69E71A10}" dt="2025-07-28T12:25:40.984" v="6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F30F80F-50F9-4BAA-9799-731E69E71A10}" dt="2025-07-28T12:31:31.556" v="148" actId="20577"/>
        <pc:sldMkLst>
          <pc:docMk/>
          <pc:sldMk cId="1370868504" sldId="266"/>
        </pc:sldMkLst>
        <pc:spChg chg="mod">
          <ac:chgData name="Krishna Kant Dubey" userId="cd28fa1e1902c48d" providerId="LiveId" clId="{FF30F80F-50F9-4BAA-9799-731E69E71A10}" dt="2025-07-28T12:31:31.556" v="148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FF30F80F-50F9-4BAA-9799-731E69E71A10}" dt="2025-07-28T12:30:00.785" v="133" actId="20577"/>
          <ac:spMkLst>
            <pc:docMk/>
            <pc:sldMk cId="1370868504" sldId="266"/>
            <ac:spMk id="12" creationId="{ADD7F852-FFC2-6626-3163-8EA32EBA7812}"/>
          </ac:spMkLst>
        </pc:spChg>
      </pc:sldChg>
      <pc:sldChg chg="modSp mod">
        <pc:chgData name="Krishna Kant Dubey" userId="cd28fa1e1902c48d" providerId="LiveId" clId="{FF30F80F-50F9-4BAA-9799-731E69E71A10}" dt="2025-07-28T12:28:26.842" v="129" actId="20577"/>
        <pc:sldMkLst>
          <pc:docMk/>
          <pc:sldMk cId="1337943040" sldId="267"/>
        </pc:sldMkLst>
        <pc:spChg chg="mod">
          <ac:chgData name="Krishna Kant Dubey" userId="cd28fa1e1902c48d" providerId="LiveId" clId="{FF30F80F-50F9-4BAA-9799-731E69E71A10}" dt="2025-07-28T12:28:26.842" v="129" actId="2057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FF30F80F-50F9-4BAA-9799-731E69E71A10}" dt="2025-07-28T12:28:05.109" v="98" actId="14100"/>
          <ac:spMkLst>
            <pc:docMk/>
            <pc:sldMk cId="1337943040" sldId="267"/>
            <ac:spMk id="12" creationId="{55EBC230-AA0A-E2EC-4902-663BBB100639}"/>
          </ac:spMkLst>
        </pc:spChg>
      </pc:sldChg>
    </pc:docChg>
  </pc:docChgLst>
  <pc:docChgLst>
    <pc:chgData name="Krishna Kant Dubey" userId="cd28fa1e1902c48d" providerId="LiveId" clId="{25E62933-C3EF-4578-816C-6C926F5EEA26}"/>
    <pc:docChg chg="addSld modSld">
      <pc:chgData name="Krishna Kant Dubey" userId="cd28fa1e1902c48d" providerId="LiveId" clId="{25E62933-C3EF-4578-816C-6C926F5EEA26}" dt="2025-07-28T14:15:55.579" v="123" actId="207"/>
      <pc:docMkLst>
        <pc:docMk/>
      </pc:docMkLst>
      <pc:sldChg chg="modSp mod">
        <pc:chgData name="Krishna Kant Dubey" userId="cd28fa1e1902c48d" providerId="LiveId" clId="{25E62933-C3EF-4578-816C-6C926F5EEA26}" dt="2025-07-28T14:10:29.148" v="3" actId="20577"/>
        <pc:sldMkLst>
          <pc:docMk/>
          <pc:sldMk cId="1080327146" sldId="256"/>
        </pc:sldMkLst>
        <pc:spChg chg="mod">
          <ac:chgData name="Krishna Kant Dubey" userId="cd28fa1e1902c48d" providerId="LiveId" clId="{25E62933-C3EF-4578-816C-6C926F5EEA26}" dt="2025-07-28T14:10:29.148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5E62933-C3EF-4578-816C-6C926F5EEA26}" dt="2025-07-28T14:14:06.946" v="85" actId="20577"/>
        <pc:sldMkLst>
          <pc:docMk/>
          <pc:sldMk cId="2701513036" sldId="259"/>
        </pc:sldMkLst>
        <pc:spChg chg="mod">
          <ac:chgData name="Krishna Kant Dubey" userId="cd28fa1e1902c48d" providerId="LiveId" clId="{25E62933-C3EF-4578-816C-6C926F5EEA26}" dt="2025-07-28T14:14:06.946" v="85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25E62933-C3EF-4578-816C-6C926F5EEA26}" dt="2025-07-28T14:13:43.300" v="84" actId="207"/>
        <pc:sldMkLst>
          <pc:docMk/>
          <pc:sldMk cId="131540703" sldId="260"/>
        </pc:sldMkLst>
        <pc:spChg chg="mod">
          <ac:chgData name="Krishna Kant Dubey" userId="cd28fa1e1902c48d" providerId="LiveId" clId="{25E62933-C3EF-4578-816C-6C926F5EEA26}" dt="2025-07-28T14:13:43.300" v="84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25E62933-C3EF-4578-816C-6C926F5EEA26}" dt="2025-07-28T14:15:13.227" v="120" actId="207"/>
        <pc:sldMkLst>
          <pc:docMk/>
          <pc:sldMk cId="1337943040" sldId="267"/>
        </pc:sldMkLst>
        <pc:spChg chg="mod">
          <ac:chgData name="Krishna Kant Dubey" userId="cd28fa1e1902c48d" providerId="LiveId" clId="{25E62933-C3EF-4578-816C-6C926F5EEA26}" dt="2025-07-28T14:15:13.227" v="120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25E62933-C3EF-4578-816C-6C926F5EEA26}" dt="2025-07-28T14:15:55.579" v="123" actId="207"/>
        <pc:sldMkLst>
          <pc:docMk/>
          <pc:sldMk cId="409076408" sldId="268"/>
        </pc:sldMkLst>
        <pc:spChg chg="mod">
          <ac:chgData name="Krishna Kant Dubey" userId="cd28fa1e1902c48d" providerId="LiveId" clId="{25E62933-C3EF-4578-816C-6C926F5EEA26}" dt="2025-07-28T14:15:55.579" v="123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D4956E5F-A057-4DAE-A3AC-C1F0BFAEF687}"/>
    <pc:docChg chg="undo custSel modSld">
      <pc:chgData name="Krishna Kant Dubey" userId="cd28fa1e1902c48d" providerId="LiveId" clId="{D4956E5F-A057-4DAE-A3AC-C1F0BFAEF687}" dt="2025-07-28T13:02:29.586" v="116" actId="207"/>
      <pc:docMkLst>
        <pc:docMk/>
      </pc:docMkLst>
      <pc:sldChg chg="modSp mod">
        <pc:chgData name="Krishna Kant Dubey" userId="cd28fa1e1902c48d" providerId="LiveId" clId="{D4956E5F-A057-4DAE-A3AC-C1F0BFAEF687}" dt="2025-07-28T13:02:29.586" v="116" actId="207"/>
        <pc:sldMkLst>
          <pc:docMk/>
          <pc:sldMk cId="861091904" sldId="268"/>
        </pc:sldMkLst>
        <pc:spChg chg="mod">
          <ac:chgData name="Krishna Kant Dubey" userId="cd28fa1e1902c48d" providerId="LiveId" clId="{D4956E5F-A057-4DAE-A3AC-C1F0BFAEF687}" dt="2025-07-28T13:02:29.586" v="116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A772B55C-6E3F-4D36-B09F-4DD482BBECC3}"/>
    <pc:docChg chg="undo custSel delSld modSld">
      <pc:chgData name="Krishna Kant Dubey" userId="cd28fa1e1902c48d" providerId="LiveId" clId="{A772B55C-6E3F-4D36-B09F-4DD482BBECC3}" dt="2025-07-28T12:17:22.632" v="121" actId="2696"/>
      <pc:docMkLst>
        <pc:docMk/>
      </pc:docMkLst>
      <pc:sldChg chg="modSp mod">
        <pc:chgData name="Krishna Kant Dubey" userId="cd28fa1e1902c48d" providerId="LiveId" clId="{A772B55C-6E3F-4D36-B09F-4DD482BBECC3}" dt="2025-07-28T12:16:27.028" v="120" actId="20577"/>
        <pc:sldMkLst>
          <pc:docMk/>
          <pc:sldMk cId="1248854694" sldId="262"/>
        </pc:sldMkLst>
        <pc:spChg chg="mod">
          <ac:chgData name="Krishna Kant Dubey" userId="cd28fa1e1902c48d" providerId="LiveId" clId="{A772B55C-6E3F-4D36-B09F-4DD482BBECC3}" dt="2025-07-28T12:16:27.028" v="120" actId="2057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A772B55C-6E3F-4D36-B09F-4DD482BBECC3}" dt="2025-07-28T12:16:22.974" v="119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1195287565" sldId="265"/>
        </pc:sldMkLst>
      </pc:sldChg>
      <pc:sldChg chg="modSp mod">
        <pc:chgData name="Krishna Kant Dubey" userId="cd28fa1e1902c48d" providerId="LiveId" clId="{A772B55C-6E3F-4D36-B09F-4DD482BBECC3}" dt="2025-07-28T12:15:20.058" v="116" actId="20577"/>
        <pc:sldMkLst>
          <pc:docMk/>
          <pc:sldMk cId="1370868504" sldId="266"/>
        </pc:sldMkLst>
        <pc:spChg chg="mod">
          <ac:chgData name="Krishna Kant Dubey" userId="cd28fa1e1902c48d" providerId="LiveId" clId="{A772B55C-6E3F-4D36-B09F-4DD482BBECC3}" dt="2025-07-28T12:15:20.058" v="116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A772B55C-6E3F-4D36-B09F-4DD482BBECC3}" dt="2025-07-28T12:15:12.745" v="115" actId="14100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F5C62877-19B1-4B8A-8FC2-CEA6E7C6162E}"/>
    <pc:docChg chg="custSel addSld modSld">
      <pc:chgData name="Krishna Kant Dubey" userId="cd28fa1e1902c48d" providerId="LiveId" clId="{F5C62877-19B1-4B8A-8FC2-CEA6E7C6162E}" dt="2025-07-28T13:38:12.234" v="172" actId="207"/>
      <pc:docMkLst>
        <pc:docMk/>
      </pc:docMkLst>
      <pc:sldChg chg="modSp mod">
        <pc:chgData name="Krishna Kant Dubey" userId="cd28fa1e1902c48d" providerId="LiveId" clId="{F5C62877-19B1-4B8A-8FC2-CEA6E7C6162E}" dt="2025-07-28T13:37:22.090" v="142" actId="207"/>
        <pc:sldMkLst>
          <pc:docMk/>
          <pc:sldMk cId="861091904" sldId="268"/>
        </pc:sldMkLst>
        <pc:spChg chg="mod">
          <ac:chgData name="Krishna Kant Dubey" userId="cd28fa1e1902c48d" providerId="LiveId" clId="{F5C62877-19B1-4B8A-8FC2-CEA6E7C6162E}" dt="2025-07-28T13:37:22.090" v="142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5C62877-19B1-4B8A-8FC2-CEA6E7C6162E}" dt="2025-07-28T13:38:12.234" v="172" actId="207"/>
        <pc:sldMkLst>
          <pc:docMk/>
          <pc:sldMk cId="2680485821" sldId="269"/>
        </pc:sldMkLst>
        <pc:spChg chg="mod">
          <ac:chgData name="Krishna Kant Dubey" userId="cd28fa1e1902c48d" providerId="LiveId" clId="{F5C62877-19B1-4B8A-8FC2-CEA6E7C6162E}" dt="2025-07-28T13:38:12.234" v="172" actId="207"/>
          <ac:spMkLst>
            <pc:docMk/>
            <pc:sldMk cId="2680485821" sldId="269"/>
            <ac:spMk id="12" creationId="{7595ED5F-502A-12C4-2A9F-5C13CC3C44B8}"/>
          </ac:spMkLst>
        </pc:spChg>
      </pc:sldChg>
    </pc:docChg>
  </pc:docChgLst>
  <pc:docChgLst>
    <pc:chgData name="Krishna Kant Dubey" userId="cd28fa1e1902c48d" providerId="LiveId" clId="{70B10003-C22B-4FA5-A27D-4DCE16530FCD}"/>
    <pc:docChg chg="undo custSel delSld modSld">
      <pc:chgData name="Krishna Kant Dubey" userId="cd28fa1e1902c48d" providerId="LiveId" clId="{70B10003-C22B-4FA5-A27D-4DCE16530FCD}" dt="2025-07-28T14:06:47.597" v="22" actId="1076"/>
      <pc:docMkLst>
        <pc:docMk/>
      </pc:docMkLst>
      <pc:sldChg chg="modSp mod">
        <pc:chgData name="Krishna Kant Dubey" userId="cd28fa1e1902c48d" providerId="LiveId" clId="{70B10003-C22B-4FA5-A27D-4DCE16530FCD}" dt="2025-07-28T14:06:47.597" v="22" actId="1076"/>
        <pc:sldMkLst>
          <pc:docMk/>
          <pc:sldMk cId="1080327146" sldId="256"/>
        </pc:sldMkLst>
        <pc:spChg chg="mod">
          <ac:chgData name="Krishna Kant Dubey" userId="cd28fa1e1902c48d" providerId="LiveId" clId="{70B10003-C22B-4FA5-A27D-4DCE16530FCD}" dt="2025-07-28T13:43:44.090" v="5" actId="20577"/>
          <ac:spMkLst>
            <pc:docMk/>
            <pc:sldMk cId="1080327146" sldId="256"/>
            <ac:spMk id="12" creationId="{941B6D05-14FE-733C-BADE-E07A8CDD1589}"/>
          </ac:spMkLst>
        </pc:spChg>
        <pc:picChg chg="mod">
          <ac:chgData name="Krishna Kant Dubey" userId="cd28fa1e1902c48d" providerId="LiveId" clId="{70B10003-C22B-4FA5-A27D-4DCE16530FCD}" dt="2025-07-28T14:06:47.597" v="22" actId="1076"/>
          <ac:picMkLst>
            <pc:docMk/>
            <pc:sldMk cId="1080327146" sldId="256"/>
            <ac:picMk id="9" creationId="{00F93E9A-0455-9CB7-EECE-7759274B6417}"/>
          </ac:picMkLst>
        </pc:picChg>
      </pc:sldChg>
      <pc:sldChg chg="modSp mod">
        <pc:chgData name="Krishna Kant Dubey" userId="cd28fa1e1902c48d" providerId="LiveId" clId="{70B10003-C22B-4FA5-A27D-4DCE16530FCD}" dt="2025-07-28T13:45:19.606" v="13" actId="313"/>
        <pc:sldMkLst>
          <pc:docMk/>
          <pc:sldMk cId="2701513036" sldId="259"/>
        </pc:sldMkLst>
        <pc:spChg chg="mod">
          <ac:chgData name="Krishna Kant Dubey" userId="cd28fa1e1902c48d" providerId="LiveId" clId="{70B10003-C22B-4FA5-A27D-4DCE16530FCD}" dt="2025-07-28T13:45:19.606" v="13" actId="3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70B10003-C22B-4FA5-A27D-4DCE16530FCD}" dt="2025-07-28T13:45:39.204" v="16" actId="207"/>
        <pc:sldMkLst>
          <pc:docMk/>
          <pc:sldMk cId="131540703" sldId="260"/>
        </pc:sldMkLst>
        <pc:spChg chg="mod">
          <ac:chgData name="Krishna Kant Dubey" userId="cd28fa1e1902c48d" providerId="LiveId" clId="{70B10003-C22B-4FA5-A27D-4DCE16530FCD}" dt="2025-07-28T13:45:39.204" v="16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70B10003-C22B-4FA5-A27D-4DCE16530FCD}" dt="2025-07-28T13:46:05.630" v="19" actId="207"/>
        <pc:sldMkLst>
          <pc:docMk/>
          <pc:sldMk cId="1337943040" sldId="267"/>
        </pc:sldMkLst>
        <pc:spChg chg="mod">
          <ac:chgData name="Krishna Kant Dubey" userId="cd28fa1e1902c48d" providerId="LiveId" clId="{70B10003-C22B-4FA5-A27D-4DCE16530FCD}" dt="2025-07-28T13:46:05.630" v="19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861091904" sldId="268"/>
        </pc:sldMkLst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2680485821" sldId="269"/>
        </pc:sldMkLst>
      </pc:sldChg>
    </pc:docChg>
  </pc:docChgLst>
  <pc:docChgLst>
    <pc:chgData name="Krishna Kant Dubey" userId="cd28fa1e1902c48d" providerId="LiveId" clId="{C438FD78-92E1-4084-9DC2-E5F5C7DBE585}"/>
    <pc:docChg chg="delSld modSld">
      <pc:chgData name="Krishna Kant Dubey" userId="cd28fa1e1902c48d" providerId="LiveId" clId="{C438FD78-92E1-4084-9DC2-E5F5C7DBE585}" dt="2025-07-29T06:45:18.034" v="30" actId="2696"/>
      <pc:docMkLst>
        <pc:docMk/>
      </pc:docMkLst>
      <pc:sldChg chg="modSp mod">
        <pc:chgData name="Krishna Kant Dubey" userId="cd28fa1e1902c48d" providerId="LiveId" clId="{C438FD78-92E1-4084-9DC2-E5F5C7DBE585}" dt="2025-07-29T06:34:02.308" v="5" actId="207"/>
        <pc:sldMkLst>
          <pc:docMk/>
          <pc:sldMk cId="1080327146" sldId="256"/>
        </pc:sldMkLst>
        <pc:spChg chg="mod">
          <ac:chgData name="Krishna Kant Dubey" userId="cd28fa1e1902c48d" providerId="LiveId" clId="{C438FD78-92E1-4084-9DC2-E5F5C7DBE585}" dt="2025-07-29T06:34:02.308" v="5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C438FD78-92E1-4084-9DC2-E5F5C7DBE585}" dt="2025-07-29T06:42:58.742" v="17" actId="113"/>
        <pc:sldMkLst>
          <pc:docMk/>
          <pc:sldMk cId="2701513036" sldId="259"/>
        </pc:sldMkLst>
        <pc:spChg chg="mod">
          <ac:chgData name="Krishna Kant Dubey" userId="cd28fa1e1902c48d" providerId="LiveId" clId="{C438FD78-92E1-4084-9DC2-E5F5C7DBE585}" dt="2025-07-29T06:42:58.742" v="17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C438FD78-92E1-4084-9DC2-E5F5C7DBE585}" dt="2025-07-29T06:43:45.491" v="22" actId="207"/>
        <pc:sldMkLst>
          <pc:docMk/>
          <pc:sldMk cId="131540703" sldId="260"/>
        </pc:sldMkLst>
        <pc:spChg chg="mod">
          <ac:chgData name="Krishna Kant Dubey" userId="cd28fa1e1902c48d" providerId="LiveId" clId="{C438FD78-92E1-4084-9DC2-E5F5C7DBE585}" dt="2025-07-29T06:43:29.366" v="20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C438FD78-92E1-4084-9DC2-E5F5C7DBE585}" dt="2025-07-29T06:43:45.491" v="22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C438FD78-92E1-4084-9DC2-E5F5C7DBE585}" dt="2025-07-29T06:44:15.722" v="25" actId="207"/>
        <pc:sldMkLst>
          <pc:docMk/>
          <pc:sldMk cId="1337943040" sldId="267"/>
        </pc:sldMkLst>
        <pc:spChg chg="mod">
          <ac:chgData name="Krishna Kant Dubey" userId="cd28fa1e1902c48d" providerId="LiveId" clId="{C438FD78-92E1-4084-9DC2-E5F5C7DBE585}" dt="2025-07-29T06:44:15.722" v="25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C438FD78-92E1-4084-9DC2-E5F5C7DBE585}" dt="2025-07-29T06:45:04.304" v="29" actId="207"/>
        <pc:sldMkLst>
          <pc:docMk/>
          <pc:sldMk cId="1452049137" sldId="268"/>
        </pc:sldMkLst>
        <pc:spChg chg="mod">
          <ac:chgData name="Krishna Kant Dubey" userId="cd28fa1e1902c48d" providerId="LiveId" clId="{C438FD78-92E1-4084-9DC2-E5F5C7DBE585}" dt="2025-07-29T06:45:04.304" v="2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2236659342" sldId="269"/>
        </pc:sldMkLst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3369887224" sldId="270"/>
        </pc:sldMkLst>
      </pc:sldChg>
    </pc:docChg>
  </pc:docChgLst>
  <pc:docChgLst>
    <pc:chgData name="Krishna Kant Dubey" userId="cd28fa1e1902c48d" providerId="LiveId" clId="{76A2B2CC-F15B-4553-8045-6B1418E970A4}"/>
    <pc:docChg chg="modSld">
      <pc:chgData name="Krishna Kant Dubey" userId="cd28fa1e1902c48d" providerId="LiveId" clId="{76A2B2CC-F15B-4553-8045-6B1418E970A4}" dt="2025-07-28T13:23:45.111" v="210" actId="207"/>
      <pc:docMkLst>
        <pc:docMk/>
      </pc:docMkLst>
      <pc:sldChg chg="modSp mod">
        <pc:chgData name="Krishna Kant Dubey" userId="cd28fa1e1902c48d" providerId="LiveId" clId="{76A2B2CC-F15B-4553-8045-6B1418E970A4}" dt="2025-07-28T13:23:45.111" v="210" actId="207"/>
        <pc:sldMkLst>
          <pc:docMk/>
          <pc:sldMk cId="861091904" sldId="268"/>
        </pc:sldMkLst>
        <pc:spChg chg="mod">
          <ac:chgData name="Krishna Kant Dubey" userId="cd28fa1e1902c48d" providerId="LiveId" clId="{76A2B2CC-F15B-4553-8045-6B1418E970A4}" dt="2025-07-28T13:23:45.111" v="210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F712E32C-A266-4255-845B-9083D09A72C5}"/>
    <pc:docChg chg="addSld modSld">
      <pc:chgData name="Krishna Kant Dubey" userId="cd28fa1e1902c48d" providerId="LiveId" clId="{F712E32C-A266-4255-845B-9083D09A72C5}" dt="2025-07-29T06:28:56.244" v="137" actId="1035"/>
      <pc:docMkLst>
        <pc:docMk/>
      </pc:docMkLst>
      <pc:sldChg chg="modSp mod">
        <pc:chgData name="Krishna Kant Dubey" userId="cd28fa1e1902c48d" providerId="LiveId" clId="{F712E32C-A266-4255-845B-9083D09A72C5}" dt="2025-07-29T06:01:59.156" v="3" actId="207"/>
        <pc:sldMkLst>
          <pc:docMk/>
          <pc:sldMk cId="1080327146" sldId="256"/>
        </pc:sldMkLst>
        <pc:spChg chg="mod">
          <ac:chgData name="Krishna Kant Dubey" userId="cd28fa1e1902c48d" providerId="LiveId" clId="{F712E32C-A266-4255-845B-9083D09A72C5}" dt="2025-07-29T06:01:59.156" v="3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712E32C-A266-4255-845B-9083D09A72C5}" dt="2025-07-29T06:03:25.230" v="27" actId="207"/>
        <pc:sldMkLst>
          <pc:docMk/>
          <pc:sldMk cId="2701513036" sldId="259"/>
        </pc:sldMkLst>
        <pc:spChg chg="mod">
          <ac:chgData name="Krishna Kant Dubey" userId="cd28fa1e1902c48d" providerId="LiveId" clId="{F712E32C-A266-4255-845B-9083D09A72C5}" dt="2025-07-29T06:03:25.230" v="27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712E32C-A266-4255-845B-9083D09A72C5}" dt="2025-07-29T06:06:28.709" v="45" actId="207"/>
        <pc:sldMkLst>
          <pc:docMk/>
          <pc:sldMk cId="131540703" sldId="260"/>
        </pc:sldMkLst>
        <pc:spChg chg="mod">
          <ac:chgData name="Krishna Kant Dubey" userId="cd28fa1e1902c48d" providerId="LiveId" clId="{F712E32C-A266-4255-845B-9083D09A72C5}" dt="2025-07-29T06:06:28.709" v="45" actId="20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F712E32C-A266-4255-845B-9083D09A72C5}" dt="2025-07-29T06:03:57.978" v="30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F712E32C-A266-4255-845B-9083D09A72C5}" dt="2025-07-29T06:25:39.968" v="61" actId="207"/>
        <pc:sldMkLst>
          <pc:docMk/>
          <pc:sldMk cId="1337943040" sldId="267"/>
        </pc:sldMkLst>
        <pc:spChg chg="mod">
          <ac:chgData name="Krishna Kant Dubey" userId="cd28fa1e1902c48d" providerId="LiveId" clId="{F712E32C-A266-4255-845B-9083D09A72C5}" dt="2025-07-29T06:25:39.968" v="61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F712E32C-A266-4255-845B-9083D09A72C5}" dt="2025-07-29T06:26:32.108" v="84" actId="207"/>
        <pc:sldMkLst>
          <pc:docMk/>
          <pc:sldMk cId="1452049137" sldId="268"/>
        </pc:sldMkLst>
        <pc:spChg chg="mod">
          <ac:chgData name="Krishna Kant Dubey" userId="cd28fa1e1902c48d" providerId="LiveId" clId="{F712E32C-A266-4255-845B-9083D09A72C5}" dt="2025-07-29T06:26:32.108" v="84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F712E32C-A266-4255-845B-9083D09A72C5}" dt="2025-07-29T06:28:56.244" v="137" actId="1035"/>
        <pc:sldMkLst>
          <pc:docMk/>
          <pc:sldMk cId="2236659342" sldId="269"/>
        </pc:sldMkLst>
        <pc:spChg chg="mod">
          <ac:chgData name="Krishna Kant Dubey" userId="cd28fa1e1902c48d" providerId="LiveId" clId="{F712E32C-A266-4255-845B-9083D09A72C5}" dt="2025-07-29T06:28:56.244" v="137" actId="1035"/>
          <ac:spMkLst>
            <pc:docMk/>
            <pc:sldMk cId="2236659342" sldId="269"/>
            <ac:spMk id="12" creationId="{7A9D62E6-2015-F019-57C8-EABEFE7B2446}"/>
          </ac:spMkLst>
        </pc:spChg>
      </pc:sldChg>
      <pc:sldChg chg="modSp add mod">
        <pc:chgData name="Krishna Kant Dubey" userId="cd28fa1e1902c48d" providerId="LiveId" clId="{F712E32C-A266-4255-845B-9083D09A72C5}" dt="2025-07-29T06:28:37.863" v="121" actId="207"/>
        <pc:sldMkLst>
          <pc:docMk/>
          <pc:sldMk cId="3369887224" sldId="270"/>
        </pc:sldMkLst>
        <pc:spChg chg="mod">
          <ac:chgData name="Krishna Kant Dubey" userId="cd28fa1e1902c48d" providerId="LiveId" clId="{F712E32C-A266-4255-845B-9083D09A72C5}" dt="2025-07-29T06:28:37.863" v="121" actId="207"/>
          <ac:spMkLst>
            <pc:docMk/>
            <pc:sldMk cId="3369887224" sldId="270"/>
            <ac:spMk id="12" creationId="{55A072EA-7185-11AE-360D-E765AABE0824}"/>
          </ac:spMkLst>
        </pc:spChg>
      </pc:sldChg>
    </pc:docChg>
  </pc:docChgLst>
  <pc:docChgLst>
    <pc:chgData name="Krishna Kant Dubey" userId="cd28fa1e1902c48d" providerId="LiveId" clId="{F25394FC-7DCB-4D42-8BE3-6BBC662D66B5}"/>
    <pc:docChg chg="custSel addSld delSld modSld">
      <pc:chgData name="Krishna Kant Dubey" userId="cd28fa1e1902c48d" providerId="LiveId" clId="{F25394FC-7DCB-4D42-8BE3-6BBC662D66B5}" dt="2025-07-28T12:44:43.085" v="179" actId="14100"/>
      <pc:docMkLst>
        <pc:docMk/>
      </pc:docMkLst>
      <pc:sldChg chg="modSp mod">
        <pc:chgData name="Krishna Kant Dubey" userId="cd28fa1e1902c48d" providerId="LiveId" clId="{F25394FC-7DCB-4D42-8BE3-6BBC662D66B5}" dt="2025-07-28T12:37:08.851" v="4" actId="113"/>
        <pc:sldMkLst>
          <pc:docMk/>
          <pc:sldMk cId="1080327146" sldId="256"/>
        </pc:sldMkLst>
        <pc:spChg chg="mod">
          <ac:chgData name="Krishna Kant Dubey" userId="cd28fa1e1902c48d" providerId="LiveId" clId="{F25394FC-7DCB-4D42-8BE3-6BBC662D66B5}" dt="2025-07-28T12:37:08.851" v="4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25394FC-7DCB-4D42-8BE3-6BBC662D66B5}" dt="2025-07-28T12:39:11.560" v="24" actId="113"/>
        <pc:sldMkLst>
          <pc:docMk/>
          <pc:sldMk cId="2701513036" sldId="259"/>
        </pc:sldMkLst>
        <pc:spChg chg="mod">
          <ac:chgData name="Krishna Kant Dubey" userId="cd28fa1e1902c48d" providerId="LiveId" clId="{F25394FC-7DCB-4D42-8BE3-6BBC662D66B5}" dt="2025-07-28T12:39:11.560" v="24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25394FC-7DCB-4D42-8BE3-6BBC662D66B5}" dt="2025-07-28T12:40:05.345" v="54" actId="20577"/>
        <pc:sldMkLst>
          <pc:docMk/>
          <pc:sldMk cId="131540703" sldId="260"/>
        </pc:sldMkLst>
        <pc:spChg chg="mod">
          <ac:chgData name="Krishna Kant Dubey" userId="cd28fa1e1902c48d" providerId="LiveId" clId="{F25394FC-7DCB-4D42-8BE3-6BBC662D66B5}" dt="2025-07-28T12:40:05.345" v="54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F25394FC-7DCB-4D42-8BE3-6BBC662D66B5}" dt="2025-07-28T12:40:01.229" v="53" actId="113"/>
          <ac:spMkLst>
            <pc:docMk/>
            <pc:sldMk cId="131540703" sldId="260"/>
            <ac:spMk id="12" creationId="{14221AC7-70EF-3E78-7957-84141B5AD992}"/>
          </ac:spMkLst>
        </pc:spChg>
      </pc:sldChg>
      <pc:sldChg chg="del">
        <pc:chgData name="Krishna Kant Dubey" userId="cd28fa1e1902c48d" providerId="LiveId" clId="{F25394FC-7DCB-4D42-8BE3-6BBC662D66B5}" dt="2025-07-28T12:41:54.401" v="103" actId="2696"/>
        <pc:sldMkLst>
          <pc:docMk/>
          <pc:sldMk cId="1370868504" sldId="266"/>
        </pc:sldMkLst>
      </pc:sldChg>
      <pc:sldChg chg="modSp mod">
        <pc:chgData name="Krishna Kant Dubey" userId="cd28fa1e1902c48d" providerId="LiveId" clId="{F25394FC-7DCB-4D42-8BE3-6BBC662D66B5}" dt="2025-07-28T12:41:28.282" v="102" actId="14100"/>
        <pc:sldMkLst>
          <pc:docMk/>
          <pc:sldMk cId="1337943040" sldId="267"/>
        </pc:sldMkLst>
        <pc:spChg chg="mod">
          <ac:chgData name="Krishna Kant Dubey" userId="cd28fa1e1902c48d" providerId="LiveId" clId="{F25394FC-7DCB-4D42-8BE3-6BBC662D66B5}" dt="2025-07-28T12:40:59.485" v="81" actId="2057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F25394FC-7DCB-4D42-8BE3-6BBC662D66B5}" dt="2025-07-28T12:41:28.282" v="102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F25394FC-7DCB-4D42-8BE3-6BBC662D66B5}" dt="2025-07-28T12:43:27.868" v="146" actId="14100"/>
        <pc:sldMkLst>
          <pc:docMk/>
          <pc:sldMk cId="861091904" sldId="268"/>
        </pc:sldMkLst>
        <pc:spChg chg="mod">
          <ac:chgData name="Krishna Kant Dubey" userId="cd28fa1e1902c48d" providerId="LiveId" clId="{F25394FC-7DCB-4D42-8BE3-6BBC662D66B5}" dt="2025-07-28T12:43:27.868" v="146" actId="14100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25394FC-7DCB-4D42-8BE3-6BBC662D66B5}" dt="2025-07-28T12:43:55.347" v="148" actId="207"/>
        <pc:sldMkLst>
          <pc:docMk/>
          <pc:sldMk cId="2735547428" sldId="269"/>
        </pc:sldMkLst>
        <pc:spChg chg="mod">
          <ac:chgData name="Krishna Kant Dubey" userId="cd28fa1e1902c48d" providerId="LiveId" clId="{F25394FC-7DCB-4D42-8BE3-6BBC662D66B5}" dt="2025-07-28T12:43:55.347" v="148" actId="207"/>
          <ac:spMkLst>
            <pc:docMk/>
            <pc:sldMk cId="2735547428" sldId="269"/>
            <ac:spMk id="12" creationId="{333F478E-6391-AB86-BB64-22F060CC48F3}"/>
          </ac:spMkLst>
        </pc:spChg>
      </pc:sldChg>
      <pc:sldChg chg="modSp add mod">
        <pc:chgData name="Krishna Kant Dubey" userId="cd28fa1e1902c48d" providerId="LiveId" clId="{F25394FC-7DCB-4D42-8BE3-6BBC662D66B5}" dt="2025-07-28T12:44:18.265" v="156" actId="20577"/>
        <pc:sldMkLst>
          <pc:docMk/>
          <pc:sldMk cId="3993261607" sldId="270"/>
        </pc:sldMkLst>
        <pc:spChg chg="mod">
          <ac:chgData name="Krishna Kant Dubey" userId="cd28fa1e1902c48d" providerId="LiveId" clId="{F25394FC-7DCB-4D42-8BE3-6BBC662D66B5}" dt="2025-07-28T12:44:18.265" v="156" actId="20577"/>
          <ac:spMkLst>
            <pc:docMk/>
            <pc:sldMk cId="3993261607" sldId="270"/>
            <ac:spMk id="12" creationId="{A3043143-87AD-A17A-68F3-DEE8231B487B}"/>
          </ac:spMkLst>
        </pc:spChg>
      </pc:sldChg>
      <pc:sldChg chg="modSp add mod">
        <pc:chgData name="Krishna Kant Dubey" userId="cd28fa1e1902c48d" providerId="LiveId" clId="{F25394FC-7DCB-4D42-8BE3-6BBC662D66B5}" dt="2025-07-28T12:44:43.085" v="179" actId="14100"/>
        <pc:sldMkLst>
          <pc:docMk/>
          <pc:sldMk cId="3704556258" sldId="271"/>
        </pc:sldMkLst>
        <pc:spChg chg="mod">
          <ac:chgData name="Krishna Kant Dubey" userId="cd28fa1e1902c48d" providerId="LiveId" clId="{F25394FC-7DCB-4D42-8BE3-6BBC662D66B5}" dt="2025-07-28T12:44:43.085" v="179" actId="14100"/>
          <ac:spMkLst>
            <pc:docMk/>
            <pc:sldMk cId="3704556258" sldId="271"/>
            <ac:spMk id="12" creationId="{7AD1A250-30BD-5245-A844-1C58142ABA74}"/>
          </ac:spMkLst>
        </pc:spChg>
      </pc:sldChg>
    </pc:docChg>
  </pc:docChgLst>
  <pc:docChgLst>
    <pc:chgData name="Krishna Kant Dubey" userId="cd28fa1e1902c48d" providerId="LiveId" clId="{D613F06C-5F6B-4E84-8952-B035D97CA11D}"/>
    <pc:docChg chg="modSld">
      <pc:chgData name="Krishna Kant Dubey" userId="cd28fa1e1902c48d" providerId="LiveId" clId="{D613F06C-5F6B-4E84-8952-B035D97CA11D}" dt="2025-07-28T13:12:59.187" v="117" actId="14100"/>
      <pc:docMkLst>
        <pc:docMk/>
      </pc:docMkLst>
      <pc:sldChg chg="modSp mod">
        <pc:chgData name="Krishna Kant Dubey" userId="cd28fa1e1902c48d" providerId="LiveId" clId="{D613F06C-5F6B-4E84-8952-B035D97CA11D}" dt="2025-07-28T13:06:12.892" v="3" actId="20577"/>
        <pc:sldMkLst>
          <pc:docMk/>
          <pc:sldMk cId="1080327146" sldId="256"/>
        </pc:sldMkLst>
        <pc:spChg chg="mod">
          <ac:chgData name="Krishna Kant Dubey" userId="cd28fa1e1902c48d" providerId="LiveId" clId="{D613F06C-5F6B-4E84-8952-B035D97CA11D}" dt="2025-07-28T13:06:12.892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13F06C-5F6B-4E84-8952-B035D97CA11D}" dt="2025-07-28T13:09:53.667" v="47" actId="20577"/>
        <pc:sldMkLst>
          <pc:docMk/>
          <pc:sldMk cId="2701513036" sldId="259"/>
        </pc:sldMkLst>
        <pc:spChg chg="mod">
          <ac:chgData name="Krishna Kant Dubey" userId="cd28fa1e1902c48d" providerId="LiveId" clId="{D613F06C-5F6B-4E84-8952-B035D97CA11D}" dt="2025-07-28T13:09:53.667" v="4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13F06C-5F6B-4E84-8952-B035D97CA11D}" dt="2025-07-28T13:12:26.831" v="114" actId="14100"/>
        <pc:sldMkLst>
          <pc:docMk/>
          <pc:sldMk cId="131540703" sldId="260"/>
        </pc:sldMkLst>
        <pc:spChg chg="mod">
          <ac:chgData name="Krishna Kant Dubey" userId="cd28fa1e1902c48d" providerId="LiveId" clId="{D613F06C-5F6B-4E84-8952-B035D97CA11D}" dt="2025-07-28T13:12:26.831" v="114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13F06C-5F6B-4E84-8952-B035D97CA11D}" dt="2025-07-28T13:12:36.491" v="115" actId="14100"/>
        <pc:sldMkLst>
          <pc:docMk/>
          <pc:sldMk cId="1337943040" sldId="267"/>
        </pc:sldMkLst>
        <pc:spChg chg="mod">
          <ac:chgData name="Krishna Kant Dubey" userId="cd28fa1e1902c48d" providerId="LiveId" clId="{D613F06C-5F6B-4E84-8952-B035D97CA11D}" dt="2025-07-28T13:12:36.491" v="115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D613F06C-5F6B-4E84-8952-B035D97CA11D}" dt="2025-07-28T13:12:59.187" v="117" actId="14100"/>
        <pc:sldMkLst>
          <pc:docMk/>
          <pc:sldMk cId="861091904" sldId="268"/>
        </pc:sldMkLst>
        <pc:spChg chg="mod">
          <ac:chgData name="Krishna Kant Dubey" userId="cd28fa1e1902c48d" providerId="LiveId" clId="{D613F06C-5F6B-4E84-8952-B035D97CA11D}" dt="2025-07-28T13:12:59.187" v="117" actId="14100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69634E43-6EA0-46E3-BDDB-7F37D1DA3553}"/>
    <pc:docChg chg="undo custSel modSld">
      <pc:chgData name="Krishna Kant Dubey" userId="cd28fa1e1902c48d" providerId="LiveId" clId="{69634E43-6EA0-46E3-BDDB-7F37D1DA3553}" dt="2025-07-28T14:51:01.183" v="62" actId="207"/>
      <pc:docMkLst>
        <pc:docMk/>
      </pc:docMkLst>
      <pc:sldChg chg="modSp mod">
        <pc:chgData name="Krishna Kant Dubey" userId="cd28fa1e1902c48d" providerId="LiveId" clId="{69634E43-6EA0-46E3-BDDB-7F37D1DA3553}" dt="2025-07-28T14:43:09.616" v="2" actId="113"/>
        <pc:sldMkLst>
          <pc:docMk/>
          <pc:sldMk cId="1080327146" sldId="256"/>
        </pc:sldMkLst>
        <pc:spChg chg="mod">
          <ac:chgData name="Krishna Kant Dubey" userId="cd28fa1e1902c48d" providerId="LiveId" clId="{69634E43-6EA0-46E3-BDDB-7F37D1DA3553}" dt="2025-07-28T14:43:09.616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69634E43-6EA0-46E3-BDDB-7F37D1DA3553}" dt="2025-07-28T14:50:09.499" v="35" actId="108"/>
        <pc:sldMkLst>
          <pc:docMk/>
          <pc:sldMk cId="2701513036" sldId="259"/>
        </pc:sldMkLst>
        <pc:spChg chg="mod">
          <ac:chgData name="Krishna Kant Dubey" userId="cd28fa1e1902c48d" providerId="LiveId" clId="{69634E43-6EA0-46E3-BDDB-7F37D1DA3553}" dt="2025-07-28T14:50:09.499" v="35" actId="108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69634E43-6EA0-46E3-BDDB-7F37D1DA3553}" dt="2025-07-28T14:51:01.183" v="62" actId="207"/>
        <pc:sldMkLst>
          <pc:docMk/>
          <pc:sldMk cId="131540703" sldId="260"/>
        </pc:sldMkLst>
        <pc:spChg chg="mod">
          <ac:chgData name="Krishna Kant Dubey" userId="cd28fa1e1902c48d" providerId="LiveId" clId="{69634E43-6EA0-46E3-BDDB-7F37D1DA3553}" dt="2025-07-28T14:50:57.542" v="61" actId="5793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69634E43-6EA0-46E3-BDDB-7F37D1DA3553}" dt="2025-07-28T14:51:01.183" v="62" actId="207"/>
          <ac:spMkLst>
            <pc:docMk/>
            <pc:sldMk cId="131540703" sldId="260"/>
            <ac:spMk id="12" creationId="{14221AC7-70EF-3E78-7957-84141B5AD992}"/>
          </ac:spMkLst>
        </pc:spChg>
        <pc:picChg chg="mod">
          <ac:chgData name="Krishna Kant Dubey" userId="cd28fa1e1902c48d" providerId="LiveId" clId="{69634E43-6EA0-46E3-BDDB-7F37D1DA3553}" dt="2025-07-28T14:50:26.084" v="36" actId="1076"/>
          <ac:picMkLst>
            <pc:docMk/>
            <pc:sldMk cId="131540703" sldId="260"/>
            <ac:picMk id="9" creationId="{FA9653A5-7931-8721-C0FF-C3C586F4A8A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1"/>
            <a:ext cx="10515600" cy="809469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Importance of Version Control in Build and Test Automation</a:t>
            </a:r>
            <a:endParaRPr lang="en-IN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70648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Version control systems(GIT)</a:t>
            </a:r>
          </a:p>
          <a:p>
            <a:r>
              <a:rPr lang="en-IN" b="1" dirty="0">
                <a:solidFill>
                  <a:srgbClr val="002060"/>
                </a:solidFill>
              </a:rPr>
              <a:t>Tracking changes in codebase</a:t>
            </a:r>
          </a:p>
          <a:p>
            <a:r>
              <a:rPr lang="en-IN" b="1" dirty="0">
                <a:solidFill>
                  <a:srgbClr val="002060"/>
                </a:solidFill>
              </a:rPr>
              <a:t>Automated builds and tests</a:t>
            </a:r>
          </a:p>
          <a:p>
            <a:r>
              <a:rPr lang="en-IN" b="1" dirty="0">
                <a:solidFill>
                  <a:srgbClr val="002060"/>
                </a:solidFill>
              </a:rPr>
              <a:t>Centralized repository for code</a:t>
            </a: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83043"/>
            <a:ext cx="10929079" cy="3193918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Version control systems(GIT)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F0153-C9A9-D46C-01B2-41753D68E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938744-0A14-7C58-D756-DA7BFA361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5EBC230-AA0A-E2EC-4902-663BBB10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4319"/>
            <a:ext cx="10515600" cy="81096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Tracking changes in codebase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35FD5-EFD8-E566-AC4B-84B3BA5F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98" y="2458388"/>
            <a:ext cx="10515600" cy="2489383"/>
          </a:xfrm>
        </p:spPr>
        <p:txBody>
          <a:bodyPr/>
          <a:lstStyle/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4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30B51-859D-1768-1A60-CB7732745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0F6DCA-1961-DCA5-BB97-09BD849E8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558CEDF-FCDA-E928-046C-EA4395C2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4418"/>
            <a:ext cx="10515600" cy="8814182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Automated builds and tests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D748D-A63E-1B22-B3BF-EAE132233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98" y="2458388"/>
            <a:ext cx="10515600" cy="2489383"/>
          </a:xfrm>
        </p:spPr>
        <p:txBody>
          <a:bodyPr/>
          <a:lstStyle/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04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EAF47-C8D7-FF4C-AD6E-301766219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FC3BA79-D298-C706-0478-CD67BA004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EBB6B82C-5F06-E4A6-3E97-6EF45E90C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4418"/>
            <a:ext cx="10515600" cy="8814182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Centralized repository for code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D0548-3913-66DE-B7FD-4E800E70B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98" y="2458388"/>
            <a:ext cx="10515600" cy="2489383"/>
          </a:xfrm>
        </p:spPr>
        <p:txBody>
          <a:bodyPr/>
          <a:lstStyle/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7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131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Importance of Version Control in Build and Test Automation</vt:lpstr>
      <vt:lpstr>Agenda</vt:lpstr>
      <vt:lpstr>    Version control systems(GIT)                 </vt:lpstr>
      <vt:lpstr>  Tracking changes in codebase                </vt:lpstr>
      <vt:lpstr>  Automated builds and tests                 </vt:lpstr>
      <vt:lpstr>   Centralized repository for code          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2025-07-29T07:06:54Z</dcterms:modified>
</cp:coreProperties>
</file>