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25:20.723" v="4" actId="207"/>
        <pc:sldMkLst>
          <pc:docMk/>
          <pc:sldMk cId="1080327146" sldId="256"/>
        </pc:sldMkLst>
        <pc:spChg chg="mod">
          <ac:chgData name="Krishna Kant Dubey" userId="cd28fa1e1902c48d" providerId="LiveId" clId="{42F0AA50-E396-46B7-AF60-2EF058D956E3}" dt="2025-07-29T08:25:20.723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2F0AA50-E396-46B7-AF60-2EF058D956E3}" dt="2025-07-29T08:26:39.699" v="18" actId="207"/>
        <pc:sldMkLst>
          <pc:docMk/>
          <pc:sldMk cId="2701513036" sldId="259"/>
        </pc:sldMkLst>
        <pc:spChg chg="mod">
          <ac:chgData name="Krishna Kant Dubey" userId="cd28fa1e1902c48d" providerId="LiveId" clId="{42F0AA50-E396-46B7-AF60-2EF058D956E3}" dt="2025-07-29T08:26:39.699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2F0AA50-E396-46B7-AF60-2EF058D956E3}" dt="2025-07-29T08:31:30.863" v="23" actId="207"/>
        <pc:sldMkLst>
          <pc:docMk/>
          <pc:sldMk cId="131540703" sldId="260"/>
        </pc:sldMkLst>
        <pc:spChg chg="mod">
          <ac:chgData name="Krishna Kant Dubey" userId="cd28fa1e1902c48d" providerId="LiveId" clId="{42F0AA50-E396-46B7-AF60-2EF058D956E3}" dt="2025-07-29T08:31:30.863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6:47.744" v="42" actId="20577"/>
        <pc:sldMkLst>
          <pc:docMk/>
          <pc:sldMk cId="3330773394" sldId="262"/>
        </pc:sldMkLst>
        <pc:spChg chg="mod">
          <ac:chgData name="Krishna Kant Dubey" userId="cd28fa1e1902c48d" providerId="LiveId" clId="{D8323300-CCD8-4A40-B81E-58938F5AC3A9}" dt="2025-07-29T08:06:47.744" v="42" actId="20577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D8323300-CCD8-4A40-B81E-58938F5AC3A9}" dt="2025-07-29T08:06:45.423" v="41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mod">
        <pc:chgData name="Krishna Kant Dubey" userId="cd28fa1e1902c48d" providerId="LiveId" clId="{20533C16-2DDC-4033-A9FD-C09A3EBD8432}" dt="2025-07-29T10:08:19.544" v="22" actId="207"/>
        <pc:sldMkLst>
          <pc:docMk/>
          <pc:sldMk cId="3330773394" sldId="262"/>
        </pc:sldMkLst>
        <pc:spChg chg="mod">
          <ac:chgData name="Krishna Kant Dubey" userId="cd28fa1e1902c48d" providerId="LiveId" clId="{20533C16-2DDC-4033-A9FD-C09A3EBD8432}" dt="2025-07-29T10:08:19.544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0533C16-2DDC-4033-A9FD-C09A3EBD8432}" dt="2025-07-29T10:08:38.084" v="25" actId="207"/>
        <pc:sldMkLst>
          <pc:docMk/>
          <pc:sldMk cId="3350469936" sldId="263"/>
        </pc:sldMkLst>
        <pc:spChg chg="mod">
          <ac:chgData name="Krishna Kant Dubey" userId="cd28fa1e1902c48d" providerId="LiveId" clId="{20533C16-2DDC-4033-A9FD-C09A3EBD8432}" dt="2025-07-29T10:08:38.084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  <pc:sldChg chg="modSp mod">
        <pc:chgData name="Krishna Kant Dubey" userId="cd28fa1e1902c48d" providerId="LiveId" clId="{77EEA0B9-FDDC-4051-AECC-23345690A1F5}" dt="2025-07-29T08:46:37.355" v="30" actId="20577"/>
        <pc:sldMkLst>
          <pc:docMk/>
          <pc:sldMk cId="1080327146" sldId="256"/>
        </pc:sldMkLst>
        <pc:spChg chg="mod">
          <ac:chgData name="Krishna Kant Dubey" userId="cd28fa1e1902c48d" providerId="LiveId" clId="{77EEA0B9-FDDC-4051-AECC-23345690A1F5}" dt="2025-07-29T08:46:37.355" v="30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77EEA0B9-FDDC-4051-AECC-23345690A1F5}" dt="2025-07-29T08:42:42.157" v="18" actId="207"/>
        <pc:sldMkLst>
          <pc:docMk/>
          <pc:sldMk cId="2701513036" sldId="259"/>
        </pc:sldMkLst>
        <pc:spChg chg="mod">
          <ac:chgData name="Krishna Kant Dubey" userId="cd28fa1e1902c48d" providerId="LiveId" clId="{77EEA0B9-FDDC-4051-AECC-23345690A1F5}" dt="2025-07-29T08:42:42.157" v="1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7EEA0B9-FDDC-4051-AECC-23345690A1F5}" dt="2025-07-29T08:43:32.187" v="23" actId="207"/>
        <pc:sldMkLst>
          <pc:docMk/>
          <pc:sldMk cId="131540703" sldId="260"/>
        </pc:sldMkLst>
        <pc:spChg chg="mod">
          <ac:chgData name="Krishna Kant Dubey" userId="cd28fa1e1902c48d" providerId="LiveId" clId="{77EEA0B9-FDDC-4051-AECC-23345690A1F5}" dt="2025-07-29T08:43:32.187" v="23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7EEA0B9-FDDC-4051-AECC-23345690A1F5}" dt="2025-07-29T08:43:38.572" v="24" actId="207"/>
        <pc:sldMkLst>
          <pc:docMk/>
          <pc:sldMk cId="3330773394" sldId="262"/>
        </pc:sldMkLst>
        <pc:spChg chg="mod">
          <ac:chgData name="Krishna Kant Dubey" userId="cd28fa1e1902c48d" providerId="LiveId" clId="{77EEA0B9-FDDC-4051-AECC-23345690A1F5}" dt="2025-07-29T08:43:38.57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77EEA0B9-FDDC-4051-AECC-23345690A1F5}" dt="2025-07-29T08:44:29.429" v="28" actId="207"/>
        <pc:sldMkLst>
          <pc:docMk/>
          <pc:sldMk cId="3350469936" sldId="263"/>
        </pc:sldMkLst>
        <pc:spChg chg="mod">
          <ac:chgData name="Krishna Kant Dubey" userId="cd28fa1e1902c48d" providerId="LiveId" clId="{77EEA0B9-FDDC-4051-AECC-23345690A1F5}" dt="2025-07-29T08:44:29.429" v="2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06.561" v="28" actId="207"/>
        <pc:sldMkLst>
          <pc:docMk/>
          <pc:sldMk cId="3330773394" sldId="262"/>
        </pc:sldMkLst>
        <pc:spChg chg="mod">
          <ac:chgData name="Krishna Kant Dubey" userId="cd28fa1e1902c48d" providerId="LiveId" clId="{0AF73799-139D-447B-9EC1-9B1C10F66229}" dt="2025-07-29T08:21:06.561" v="28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5:15.144" v="2" actId="113"/>
        <pc:sldMkLst>
          <pc:docMk/>
          <pc:sldMk cId="1080327146" sldId="256"/>
        </pc:sldMkLst>
        <pc:spChg chg="mod">
          <ac:chgData name="Krishna Kant Dubey" userId="cd28fa1e1902c48d" providerId="LiveId" clId="{2531AA5D-60F8-48C3-8124-994760A4821F}" dt="2025-07-29T10:55:15.144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31AA5D-60F8-48C3-8124-994760A4821F}" dt="2025-07-29T10:56:46.518" v="15" actId="207"/>
        <pc:sldMkLst>
          <pc:docMk/>
          <pc:sldMk cId="2701513036" sldId="259"/>
        </pc:sldMkLst>
        <pc:spChg chg="mod">
          <ac:chgData name="Krishna Kant Dubey" userId="cd28fa1e1902c48d" providerId="LiveId" clId="{2531AA5D-60F8-48C3-8124-994760A4821F}" dt="2025-07-29T10:56:46.518" v="1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31AA5D-60F8-48C3-8124-994760A4821F}" dt="2025-07-29T10:57:15.046" v="19" actId="207"/>
        <pc:sldMkLst>
          <pc:docMk/>
          <pc:sldMk cId="131540703" sldId="260"/>
        </pc:sldMkLst>
        <pc:spChg chg="mod">
          <ac:chgData name="Krishna Kant Dubey" userId="cd28fa1e1902c48d" providerId="LiveId" clId="{2531AA5D-60F8-48C3-8124-994760A4821F}" dt="2025-07-29T10:57:15.046" v="19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31AA5D-60F8-48C3-8124-994760A4821F}" dt="2025-07-29T10:57:35.455" v="22" actId="207"/>
        <pc:sldMkLst>
          <pc:docMk/>
          <pc:sldMk cId="3330773394" sldId="262"/>
        </pc:sldMkLst>
        <pc:spChg chg="mod">
          <ac:chgData name="Krishna Kant Dubey" userId="cd28fa1e1902c48d" providerId="LiveId" clId="{2531AA5D-60F8-48C3-8124-994760A4821F}" dt="2025-07-29T10:57:35.455" v="22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531AA5D-60F8-48C3-8124-994760A4821F}" dt="2025-07-29T10:57:54.425" v="25" actId="207"/>
        <pc:sldMkLst>
          <pc:docMk/>
          <pc:sldMk cId="3350469936" sldId="263"/>
        </pc:sldMkLst>
        <pc:spChg chg="mod">
          <ac:chgData name="Krishna Kant Dubey" userId="cd28fa1e1902c48d" providerId="LiveId" clId="{2531AA5D-60F8-48C3-8124-994760A4821F}" dt="2025-07-29T10:57:54.425" v="25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Applying Code Quality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Code reviews</a:t>
            </a:r>
          </a:p>
          <a:p>
            <a:r>
              <a:rPr lang="en-IN" b="1" dirty="0">
                <a:solidFill>
                  <a:srgbClr val="002060"/>
                </a:solidFill>
              </a:rPr>
              <a:t>Coding standards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Automated testing </a:t>
            </a:r>
          </a:p>
          <a:p>
            <a:r>
              <a:rPr lang="en-IN" b="1" dirty="0">
                <a:solidFill>
                  <a:srgbClr val="002060"/>
                </a:solidFill>
              </a:rPr>
              <a:t>Software reliability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Code reviews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Coding standards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Automated testing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4D365-BDFF-7D07-539E-1436825F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20F871-2EAD-196E-A07C-3A461488D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1882CCD-DFA1-A115-D347-69875601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Software reliability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239A-3084-BA6F-3219-24BF3E8E0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00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185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Applying Code Quality Principles</vt:lpstr>
      <vt:lpstr>Agenda</vt:lpstr>
      <vt:lpstr>           Code reviews                       </vt:lpstr>
      <vt:lpstr>             Coding standards                         </vt:lpstr>
      <vt:lpstr>               Automated testing                            </vt:lpstr>
      <vt:lpstr>                Software reliability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2025-07-29T10:59:57Z</dcterms:modified>
</cp:coreProperties>
</file>