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34:02.308" v="5" actId="207"/>
        <pc:sldMkLst>
          <pc:docMk/>
          <pc:sldMk cId="1080327146" sldId="256"/>
        </pc:sldMkLst>
        <pc:spChg chg="mod">
          <ac:chgData name="Krishna Kant Dubey" userId="cd28fa1e1902c48d" providerId="LiveId" clId="{C438FD78-92E1-4084-9DC2-E5F5C7DBE585}" dt="2025-07-29T06:34:02.308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438FD78-92E1-4084-9DC2-E5F5C7DBE585}" dt="2025-07-29T06:42:58.742" v="17" actId="113"/>
        <pc:sldMkLst>
          <pc:docMk/>
          <pc:sldMk cId="2701513036" sldId="259"/>
        </pc:sldMkLst>
        <pc:spChg chg="mod">
          <ac:chgData name="Krishna Kant Dubey" userId="cd28fa1e1902c48d" providerId="LiveId" clId="{C438FD78-92E1-4084-9DC2-E5F5C7DBE585}" dt="2025-07-29T06:42:58.742" v="17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C438FD78-92E1-4084-9DC2-E5F5C7DBE585}" dt="2025-07-29T06:43:45.491" v="22" actId="207"/>
        <pc:sldMkLst>
          <pc:docMk/>
          <pc:sldMk cId="131540703" sldId="260"/>
        </pc:sldMkLst>
        <pc:spChg chg="mod">
          <ac:chgData name="Krishna Kant Dubey" userId="cd28fa1e1902c48d" providerId="LiveId" clId="{C438FD78-92E1-4084-9DC2-E5F5C7DBE585}" dt="2025-07-29T06:43:29.366" v="2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C438FD78-92E1-4084-9DC2-E5F5C7DBE585}" dt="2025-07-29T06:43:45.491" v="22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C438FD78-92E1-4084-9DC2-E5F5C7DBE585}" dt="2025-07-29T06:44:15.722" v="25" actId="207"/>
        <pc:sldMkLst>
          <pc:docMk/>
          <pc:sldMk cId="1337943040" sldId="267"/>
        </pc:sldMkLst>
        <pc:spChg chg="mod">
          <ac:chgData name="Krishna Kant Dubey" userId="cd28fa1e1902c48d" providerId="LiveId" clId="{C438FD78-92E1-4084-9DC2-E5F5C7DBE585}" dt="2025-07-29T06:44:15.722" v="25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Approaches to Designing and </a:t>
            </a:r>
            <a:br>
              <a:rPr lang="en-US" sz="6000" b="1" dirty="0">
                <a:solidFill>
                  <a:srgbClr val="C00000"/>
                </a:solidFill>
              </a:rPr>
            </a:br>
            <a:r>
              <a:rPr lang="en-US" sz="6000" b="1" dirty="0">
                <a:solidFill>
                  <a:srgbClr val="C00000"/>
                </a:solidFill>
              </a:rPr>
              <a:t>Developing Staging Environments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Staging environments </a:t>
            </a:r>
          </a:p>
          <a:p>
            <a:r>
              <a:rPr lang="en-US" b="1" dirty="0">
                <a:solidFill>
                  <a:srgbClr val="002060"/>
                </a:solidFill>
              </a:rPr>
              <a:t>Testing in a controlled environment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Replicating production infrastructure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3043"/>
            <a:ext cx="10929079" cy="319391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Staging environments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Kubernetes</a:t>
            </a:r>
          </a:p>
          <a:p>
            <a:r>
              <a:rPr lang="en-US" b="1" dirty="0">
                <a:solidFill>
                  <a:srgbClr val="002060"/>
                </a:solidFill>
              </a:rPr>
              <a:t>Chef, Puppet</a:t>
            </a:r>
          </a:p>
          <a:p>
            <a:r>
              <a:rPr lang="en-US" b="1" dirty="0">
                <a:solidFill>
                  <a:srgbClr val="002060"/>
                </a:solidFill>
              </a:rPr>
              <a:t>Jenkins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TravisCI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Bamboo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SaltStack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Red Hat Version control software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19"/>
            <a:ext cx="10515600" cy="81096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Testing in a controlled environment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B51-859D-1768-1A60-CB773274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0F6DCA-1961-DCA5-BB97-09BD849E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558CEDF-FCDA-E928-046C-EA4395C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Replicating production infrastructure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48D-A63E-1B22-B3BF-EAE1322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Approaches to Designing and  Developing Staging Environments</vt:lpstr>
      <vt:lpstr>Agenda</vt:lpstr>
      <vt:lpstr>     Staging environments                   </vt:lpstr>
      <vt:lpstr>   Testing in a controlled environment                 </vt:lpstr>
      <vt:lpstr>   Replicating production infrastructure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2025-07-29T07:38:41Z</dcterms:modified>
</cp:coreProperties>
</file>