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  <pc:sldChg chg="modSp mod">
        <pc:chgData name="Krishna Kant Dubey" userId="cd28fa1e1902c48d" providerId="LiveId" clId="{69634E43-6EA0-46E3-BDDB-7F37D1DA3553}" dt="2025-07-28T14:43:09.616" v="2" actId="113"/>
        <pc:sldMkLst>
          <pc:docMk/>
          <pc:sldMk cId="1080327146" sldId="256"/>
        </pc:sldMkLst>
        <pc:spChg chg="mod">
          <ac:chgData name="Krishna Kant Dubey" userId="cd28fa1e1902c48d" providerId="LiveId" clId="{69634E43-6EA0-46E3-BDDB-7F37D1DA3553}" dt="2025-07-28T14:43:09.61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9634E43-6EA0-46E3-BDDB-7F37D1DA3553}" dt="2025-07-28T14:50:09.499" v="35" actId="108"/>
        <pc:sldMkLst>
          <pc:docMk/>
          <pc:sldMk cId="2701513036" sldId="259"/>
        </pc:sldMkLst>
        <pc:spChg chg="mod">
          <ac:chgData name="Krishna Kant Dubey" userId="cd28fa1e1902c48d" providerId="LiveId" clId="{69634E43-6EA0-46E3-BDDB-7F37D1DA3553}" dt="2025-07-28T14:50:09.499" v="35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9634E43-6EA0-46E3-BDDB-7F37D1DA3553}" dt="2025-07-28T14:51:01.183" v="62" actId="207"/>
        <pc:sldMkLst>
          <pc:docMk/>
          <pc:sldMk cId="131540703" sldId="260"/>
        </pc:sldMkLst>
        <pc:spChg chg="mod">
          <ac:chgData name="Krishna Kant Dubey" userId="cd28fa1e1902c48d" providerId="LiveId" clId="{69634E43-6EA0-46E3-BDDB-7F37D1DA3553}" dt="2025-07-28T14:50:57.542" v="61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9634E43-6EA0-46E3-BDDB-7F37D1DA3553}" dt="2025-07-28T14:51:01.183" v="6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69634E43-6EA0-46E3-BDDB-7F37D1DA3553}" dt="2025-07-28T14:50:26.084" v="36" actId="1076"/>
          <ac:picMkLst>
            <pc:docMk/>
            <pc:sldMk cId="131540703" sldId="260"/>
            <ac:picMk id="9" creationId="{FA9653A5-7931-8721-C0FF-C3C586F4A8AD}"/>
          </ac:picMkLst>
        </pc:pic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39:53.469" v="4" actId="207"/>
        <pc:sldMkLst>
          <pc:docMk/>
          <pc:sldMk cId="1080327146" sldId="256"/>
        </pc:sldMkLst>
        <pc:spChg chg="mod">
          <ac:chgData name="Krishna Kant Dubey" userId="cd28fa1e1902c48d" providerId="LiveId" clId="{1FA244CE-4C1D-4D01-A728-E561482858C2}" dt="2025-07-29T07:39:53.469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FA244CE-4C1D-4D01-A728-E561482858C2}" dt="2025-07-29T07:49:26.346" v="49" actId="108"/>
        <pc:sldMkLst>
          <pc:docMk/>
          <pc:sldMk cId="2701513036" sldId="259"/>
        </pc:sldMkLst>
        <pc:spChg chg="mod">
          <ac:chgData name="Krishna Kant Dubey" userId="cd28fa1e1902c48d" providerId="LiveId" clId="{1FA244CE-4C1D-4D01-A728-E561482858C2}" dt="2025-07-29T07:49:26.346" v="49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FA244CE-4C1D-4D01-A728-E561482858C2}" dt="2025-07-29T07:47:35.291" v="36" actId="113"/>
        <pc:sldMkLst>
          <pc:docMk/>
          <pc:sldMk cId="131540703" sldId="260"/>
        </pc:sldMkLst>
        <pc:spChg chg="mod">
          <ac:chgData name="Krishna Kant Dubey" userId="cd28fa1e1902c48d" providerId="LiveId" clId="{1FA244CE-4C1D-4D01-A728-E561482858C2}" dt="2025-07-29T07:47:35.291" v="36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1FA244CE-4C1D-4D01-A728-E561482858C2}" dt="2025-07-29T07:43:34.925" v="2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1FA244CE-4C1D-4D01-A728-E561482858C2}" dt="2025-07-29T07:43:01.296" v="18" actId="1076"/>
          <ac:picMkLst>
            <pc:docMk/>
            <pc:sldMk cId="131540703" sldId="260"/>
            <ac:picMk id="9" creationId="{FA9653A5-7931-8721-C0FF-C3C586F4A8AD}"/>
          </ac:picMkLst>
        </pc:picChg>
      </pc:sldChg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4:15.722" v="25" actId="207"/>
        <pc:sldMkLst>
          <pc:docMk/>
          <pc:sldMk cId="1337943040" sldId="267"/>
        </pc:sldMkLst>
        <pc:spChg chg="mod">
          <ac:chgData name="Krishna Kant Dubey" userId="cd28fa1e1902c48d" providerId="LiveId" clId="{C438FD78-92E1-4084-9DC2-E5F5C7DBE585}" dt="2025-07-29T06:44:15.722" v="25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Continuous and Automated Testing Routines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Test Automation software </a:t>
            </a:r>
          </a:p>
          <a:p>
            <a:r>
              <a:rPr lang="en-IN" b="1" dirty="0">
                <a:solidFill>
                  <a:srgbClr val="002060"/>
                </a:solidFill>
              </a:rPr>
              <a:t>Application release automation tools 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Automated testing routines 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Continuous testing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Test Automation software (Selenium)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319"/>
            <a:ext cx="10515600" cy="81096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Application release automation tools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Puppet</a:t>
            </a:r>
          </a:p>
          <a:p>
            <a:r>
              <a:rPr lang="en-IN" b="1" dirty="0">
                <a:solidFill>
                  <a:srgbClr val="002060"/>
                </a:solidFill>
              </a:rPr>
              <a:t>Jenkins</a:t>
            </a:r>
          </a:p>
          <a:p>
            <a:r>
              <a:rPr lang="en-IN" b="1" dirty="0" err="1">
                <a:solidFill>
                  <a:srgbClr val="002060"/>
                </a:solidFill>
              </a:rPr>
              <a:t>TravisCI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 err="1">
                <a:solidFill>
                  <a:srgbClr val="002060"/>
                </a:solidFill>
              </a:rPr>
              <a:t>BuildMaster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0B51-859D-1768-1A60-CB773274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0F6DCA-1961-DCA5-BB97-09BD849E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558CEDF-FCDA-E928-046C-EA4395C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881418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testing routines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748D-A63E-1B22-B3BF-EAE1322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Continuous and Automated Testing Routines</vt:lpstr>
      <vt:lpstr>Agenda</vt:lpstr>
      <vt:lpstr>      Continuous testing                  </vt:lpstr>
      <vt:lpstr>    Application release automation tools                  </vt:lpstr>
      <vt:lpstr>    Automated testing routines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2025-07-29T07:51:22Z</dcterms:modified>
</cp:coreProperties>
</file>