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0:29.148" v="3" actId="20577"/>
        <pc:sldMkLst>
          <pc:docMk/>
          <pc:sldMk cId="1080327146" sldId="256"/>
        </pc:sldMkLst>
        <pc:spChg chg="mod">
          <ac:chgData name="Krishna Kant Dubey" userId="cd28fa1e1902c48d" providerId="LiveId" clId="{25E62933-C3EF-4578-816C-6C926F5EEA26}" dt="2025-07-28T14:10:29.148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5E62933-C3EF-4578-816C-6C926F5EEA26}" dt="2025-07-28T14:14:06.946" v="85" actId="20577"/>
        <pc:sldMkLst>
          <pc:docMk/>
          <pc:sldMk cId="2701513036" sldId="259"/>
        </pc:sldMkLst>
        <pc:spChg chg="mod">
          <ac:chgData name="Krishna Kant Dubey" userId="cd28fa1e1902c48d" providerId="LiveId" clId="{25E62933-C3EF-4578-816C-6C926F5EEA26}" dt="2025-07-28T14:14:06.946" v="85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5E62933-C3EF-4578-816C-6C926F5EEA26}" dt="2025-07-28T14:13:43.300" v="84" actId="207"/>
        <pc:sldMkLst>
          <pc:docMk/>
          <pc:sldMk cId="131540703" sldId="260"/>
        </pc:sldMkLst>
        <pc:spChg chg="mod">
          <ac:chgData name="Krishna Kant Dubey" userId="cd28fa1e1902c48d" providerId="LiveId" clId="{25E62933-C3EF-4578-816C-6C926F5EEA26}" dt="2025-07-28T14:13:43.300" v="84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mod">
        <pc:chgData name="Krishna Kant Dubey" userId="cd28fa1e1902c48d" providerId="LiveId" clId="{6CDF137D-940E-42E3-9069-B8C01BA7ACF6}" dt="2025-07-29T07:53:02.435" v="5" actId="113"/>
        <pc:sldMkLst>
          <pc:docMk/>
          <pc:sldMk cId="1080327146" sldId="256"/>
        </pc:sldMkLst>
        <pc:spChg chg="mod">
          <ac:chgData name="Krishna Kant Dubey" userId="cd28fa1e1902c48d" providerId="LiveId" clId="{6CDF137D-940E-42E3-9069-B8C01BA7ACF6}" dt="2025-07-29T07:53:02.435" v="5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6CDF137D-940E-42E3-9069-B8C01BA7ACF6}" dt="2025-07-29T08:00:56.483" v="58" actId="207"/>
        <pc:sldMkLst>
          <pc:docMk/>
          <pc:sldMk cId="2701513036" sldId="259"/>
        </pc:sldMkLst>
        <pc:spChg chg="mod">
          <ac:chgData name="Krishna Kant Dubey" userId="cd28fa1e1902c48d" providerId="LiveId" clId="{6CDF137D-940E-42E3-9069-B8C01BA7ACF6}" dt="2025-07-29T08:00:56.483" v="5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6CDF137D-940E-42E3-9069-B8C01BA7ACF6}" dt="2025-07-29T07:57:06.338" v="48" actId="113"/>
        <pc:sldMkLst>
          <pc:docMk/>
          <pc:sldMk cId="131540703" sldId="260"/>
        </pc:sldMkLst>
        <pc:spChg chg="mod">
          <ac:chgData name="Krishna Kant Dubey" userId="cd28fa1e1902c48d" providerId="LiveId" clId="{6CDF137D-940E-42E3-9069-B8C01BA7ACF6}" dt="2025-07-29T07:57:06.338" v="48" actId="11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6CDF137D-940E-42E3-9069-B8C01BA7ACF6}" dt="2025-07-29T07:56:26.984" v="39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01:59.156" v="3" actId="207"/>
        <pc:sldMkLst>
          <pc:docMk/>
          <pc:sldMk cId="1080327146" sldId="256"/>
        </pc:sldMkLst>
        <pc:spChg chg="mod">
          <ac:chgData name="Krishna Kant Dubey" userId="cd28fa1e1902c48d" providerId="LiveId" clId="{F712E32C-A266-4255-845B-9083D09A72C5}" dt="2025-07-29T06:01:59.156" v="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712E32C-A266-4255-845B-9083D09A72C5}" dt="2025-07-29T06:03:25.230" v="27" actId="207"/>
        <pc:sldMkLst>
          <pc:docMk/>
          <pc:sldMk cId="2701513036" sldId="259"/>
        </pc:sldMkLst>
        <pc:spChg chg="mod">
          <ac:chgData name="Krishna Kant Dubey" userId="cd28fa1e1902c48d" providerId="LiveId" clId="{F712E32C-A266-4255-845B-9083D09A72C5}" dt="2025-07-29T06:03:25.230" v="2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712E32C-A266-4255-845B-9083D09A72C5}" dt="2025-07-29T06:06:28.709" v="45" actId="207"/>
        <pc:sldMkLst>
          <pc:docMk/>
          <pc:sldMk cId="131540703" sldId="260"/>
        </pc:sldMkLst>
        <pc:spChg chg="mod">
          <ac:chgData name="Krishna Kant Dubey" userId="cd28fa1e1902c48d" providerId="LiveId" clId="{F712E32C-A266-4255-845B-9083D09A72C5}" dt="2025-07-29T06:06:28.709" v="45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712E32C-A266-4255-845B-9083D09A72C5}" dt="2025-07-29T06:03:57.978" v="3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39:53.469" v="4" actId="207"/>
        <pc:sldMkLst>
          <pc:docMk/>
          <pc:sldMk cId="1080327146" sldId="256"/>
        </pc:sldMkLst>
        <pc:spChg chg="mod">
          <ac:chgData name="Krishna Kant Dubey" userId="cd28fa1e1902c48d" providerId="LiveId" clId="{1FA244CE-4C1D-4D01-A728-E561482858C2}" dt="2025-07-29T07:39:53.469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1FA244CE-4C1D-4D01-A728-E561482858C2}" dt="2025-07-29T07:49:26.346" v="49" actId="108"/>
        <pc:sldMkLst>
          <pc:docMk/>
          <pc:sldMk cId="2701513036" sldId="259"/>
        </pc:sldMkLst>
        <pc:spChg chg="mod">
          <ac:chgData name="Krishna Kant Dubey" userId="cd28fa1e1902c48d" providerId="LiveId" clId="{1FA244CE-4C1D-4D01-A728-E561482858C2}" dt="2025-07-29T07:49:26.346" v="49" actId="108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1FA244CE-4C1D-4D01-A728-E561482858C2}" dt="2025-07-29T07:47:35.291" v="36" actId="113"/>
        <pc:sldMkLst>
          <pc:docMk/>
          <pc:sldMk cId="131540703" sldId="260"/>
        </pc:sldMkLst>
        <pc:spChg chg="mod">
          <ac:chgData name="Krishna Kant Dubey" userId="cd28fa1e1902c48d" providerId="LiveId" clId="{1FA244CE-4C1D-4D01-A728-E561482858C2}" dt="2025-07-29T07:47:35.291" v="36" actId="11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1FA244CE-4C1D-4D01-A728-E561482858C2}" dt="2025-07-29T07:43:34.925" v="22" actId="207"/>
          <ac:spMkLst>
            <pc:docMk/>
            <pc:sldMk cId="131540703" sldId="260"/>
            <ac:spMk id="12" creationId="{14221AC7-70EF-3E78-7957-84141B5AD992}"/>
          </ac:spMkLst>
        </pc:spChg>
        <pc:picChg chg="mod">
          <ac:chgData name="Krishna Kant Dubey" userId="cd28fa1e1902c48d" providerId="LiveId" clId="{1FA244CE-4C1D-4D01-A728-E561482858C2}" dt="2025-07-29T07:43:01.296" v="18" actId="1076"/>
          <ac:picMkLst>
            <pc:docMk/>
            <pc:sldMk cId="131540703" sldId="260"/>
            <ac:picMk id="9" creationId="{FA9653A5-7931-8721-C0FF-C3C586F4A8AD}"/>
          </ac:picMkLst>
        </pc:picChg>
      </pc:sldChg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4:06:47.597" v="22" actId="1076"/>
        <pc:sldMkLst>
          <pc:docMk/>
          <pc:sldMk cId="1080327146" sldId="256"/>
        </pc:sldMkLst>
        <pc:spChg chg="mod">
          <ac:chgData name="Krishna Kant Dubey" userId="cd28fa1e1902c48d" providerId="LiveId" clId="{70B10003-C22B-4FA5-A27D-4DCE16530FCD}" dt="2025-07-28T13:43:44.090" v="5" actId="20577"/>
          <ac:spMkLst>
            <pc:docMk/>
            <pc:sldMk cId="1080327146" sldId="256"/>
            <ac:spMk id="12" creationId="{941B6D05-14FE-733C-BADE-E07A8CDD1589}"/>
          </ac:spMkLst>
        </pc:spChg>
        <pc:picChg chg="mod">
          <ac:chgData name="Krishna Kant Dubey" userId="cd28fa1e1902c48d" providerId="LiveId" clId="{70B10003-C22B-4FA5-A27D-4DCE16530FCD}" dt="2025-07-28T14:06:47.597" v="22" actId="1076"/>
          <ac:picMkLst>
            <pc:docMk/>
            <pc:sldMk cId="1080327146" sldId="256"/>
            <ac:picMk id="9" creationId="{00F93E9A-0455-9CB7-EECE-7759274B6417}"/>
          </ac:picMkLst>
        </pc:picChg>
      </pc:sldChg>
      <pc:sldChg chg="modSp mod">
        <pc:chgData name="Krishna Kant Dubey" userId="cd28fa1e1902c48d" providerId="LiveId" clId="{70B10003-C22B-4FA5-A27D-4DCE16530FCD}" dt="2025-07-28T13:45:19.606" v="13" actId="313"/>
        <pc:sldMkLst>
          <pc:docMk/>
          <pc:sldMk cId="2701513036" sldId="259"/>
        </pc:sldMkLst>
        <pc:spChg chg="mod">
          <ac:chgData name="Krishna Kant Dubey" userId="cd28fa1e1902c48d" providerId="LiveId" clId="{70B10003-C22B-4FA5-A27D-4DCE16530FCD}" dt="2025-07-28T13:45:19.606" v="13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0B10003-C22B-4FA5-A27D-4DCE16530FCD}" dt="2025-07-28T13:45:39.204" v="16" actId="207"/>
        <pc:sldMkLst>
          <pc:docMk/>
          <pc:sldMk cId="131540703" sldId="260"/>
        </pc:sldMkLst>
        <pc:spChg chg="mod">
          <ac:chgData name="Krishna Kant Dubey" userId="cd28fa1e1902c48d" providerId="LiveId" clId="{70B10003-C22B-4FA5-A27D-4DCE16530FCD}" dt="2025-07-28T13:45:39.204" v="1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Assessment of Automation Tools and Technology Options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Evaluate features of common automation tools</a:t>
            </a:r>
          </a:p>
          <a:p>
            <a:pPr lvl="1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Jenkins</a:t>
            </a:r>
          </a:p>
          <a:p>
            <a:pPr lvl="1"/>
            <a:r>
              <a:rPr lang="en-IN" b="1" dirty="0" err="1">
                <a:solidFill>
                  <a:schemeClr val="accent2">
                    <a:lumMod val="75000"/>
                  </a:schemeClr>
                </a:solidFill>
              </a:rPr>
              <a:t>TravisCI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Bamboo 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Jenkins Features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Scalability</a:t>
            </a:r>
          </a:p>
          <a:p>
            <a:r>
              <a:rPr lang="en-IN" b="1" dirty="0">
                <a:solidFill>
                  <a:srgbClr val="002060"/>
                </a:solidFill>
              </a:rPr>
              <a:t>Flexibility</a:t>
            </a:r>
          </a:p>
          <a:p>
            <a:r>
              <a:rPr lang="en-IN" b="1" dirty="0">
                <a:solidFill>
                  <a:srgbClr val="002060"/>
                </a:solidFill>
              </a:rPr>
              <a:t>Integration capabilities</a:t>
            </a: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 err="1">
                <a:solidFill>
                  <a:srgbClr val="C00000"/>
                </a:solidFill>
              </a:rPr>
              <a:t>TravisCI</a:t>
            </a:r>
            <a:r>
              <a:rPr lang="en-IN" b="1" dirty="0">
                <a:solidFill>
                  <a:srgbClr val="C00000"/>
                </a:solidFill>
              </a:rPr>
              <a:t> Features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Scalability</a:t>
            </a:r>
          </a:p>
          <a:p>
            <a:r>
              <a:rPr lang="en-IN" b="1" dirty="0">
                <a:solidFill>
                  <a:srgbClr val="002060"/>
                </a:solidFill>
              </a:rPr>
              <a:t>Flexibility</a:t>
            </a:r>
          </a:p>
          <a:p>
            <a:r>
              <a:rPr lang="en-IN" b="1" dirty="0">
                <a:solidFill>
                  <a:srgbClr val="002060"/>
                </a:solidFill>
              </a:rPr>
              <a:t>Integration capabilities</a:t>
            </a: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B48D2-9A9E-3E3B-A8E3-C9421CF3F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DE45A-3796-B454-44E6-000D1AF8A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12FA239-5FDB-1A98-5724-4E274765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Bamboo Features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C5595-9434-3A83-39E4-D91E4C91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Scalability</a:t>
            </a:r>
          </a:p>
          <a:p>
            <a:r>
              <a:rPr lang="en-IN" b="1" dirty="0">
                <a:solidFill>
                  <a:srgbClr val="002060"/>
                </a:solidFill>
              </a:rPr>
              <a:t>Flexibility</a:t>
            </a:r>
          </a:p>
          <a:p>
            <a:r>
              <a:rPr lang="en-IN" b="1" dirty="0">
                <a:solidFill>
                  <a:srgbClr val="002060"/>
                </a:solidFill>
              </a:rPr>
              <a:t>Integration capabilities</a:t>
            </a:r>
          </a:p>
        </p:txBody>
      </p:sp>
    </p:spTree>
    <p:extLst>
      <p:ext uri="{BB962C8B-B14F-4D97-AF65-F5344CB8AC3E}">
        <p14:creationId xmlns:p14="http://schemas.microsoft.com/office/powerpoint/2010/main" val="193339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113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Assessment of Automation Tools and Technology Options</vt:lpstr>
      <vt:lpstr>Agenda</vt:lpstr>
      <vt:lpstr>      Jenkins Features                  </vt:lpstr>
      <vt:lpstr>      TravisCI Features                  </vt:lpstr>
      <vt:lpstr>      Bamboo Features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2025-07-29T08:00:58Z</dcterms:modified>
</cp:coreProperties>
</file>