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mod">
        <pc:chgData name="Krishna Kant Dubey" userId="cd28fa1e1902c48d" providerId="LiveId" clId="{6CDF137D-940E-42E3-9069-B8C01BA7ACF6}" dt="2025-07-29T07:53:02.435" v="5" actId="113"/>
        <pc:sldMkLst>
          <pc:docMk/>
          <pc:sldMk cId="1080327146" sldId="256"/>
        </pc:sldMkLst>
        <pc:spChg chg="mod">
          <ac:chgData name="Krishna Kant Dubey" userId="cd28fa1e1902c48d" providerId="LiveId" clId="{6CDF137D-940E-42E3-9069-B8C01BA7ACF6}" dt="2025-07-29T07:53:02.435" v="5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CDF137D-940E-42E3-9069-B8C01BA7ACF6}" dt="2025-07-29T08:00:56.483" v="58" actId="207"/>
        <pc:sldMkLst>
          <pc:docMk/>
          <pc:sldMk cId="2701513036" sldId="259"/>
        </pc:sldMkLst>
        <pc:spChg chg="mod">
          <ac:chgData name="Krishna Kant Dubey" userId="cd28fa1e1902c48d" providerId="LiveId" clId="{6CDF137D-940E-42E3-9069-B8C01BA7ACF6}" dt="2025-07-29T08:00:56.483" v="5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CDF137D-940E-42E3-9069-B8C01BA7ACF6}" dt="2025-07-29T07:57:06.338" v="48" actId="113"/>
        <pc:sldMkLst>
          <pc:docMk/>
          <pc:sldMk cId="131540703" sldId="260"/>
        </pc:sldMkLst>
        <pc:spChg chg="mod">
          <ac:chgData name="Krishna Kant Dubey" userId="cd28fa1e1902c48d" providerId="LiveId" clId="{6CDF137D-940E-42E3-9069-B8C01BA7ACF6}" dt="2025-07-29T07:57:06.338" v="48" actId="11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CDF137D-940E-42E3-9069-B8C01BA7ACF6}" dt="2025-07-29T07:56:26.984" v="39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39:53.469" v="4" actId="207"/>
        <pc:sldMkLst>
          <pc:docMk/>
          <pc:sldMk cId="1080327146" sldId="256"/>
        </pc:sldMkLst>
        <pc:spChg chg="mod">
          <ac:chgData name="Krishna Kant Dubey" userId="cd28fa1e1902c48d" providerId="LiveId" clId="{1FA244CE-4C1D-4D01-A728-E561482858C2}" dt="2025-07-29T07:39:53.469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FA244CE-4C1D-4D01-A728-E561482858C2}" dt="2025-07-29T07:49:26.346" v="49" actId="108"/>
        <pc:sldMkLst>
          <pc:docMk/>
          <pc:sldMk cId="2701513036" sldId="259"/>
        </pc:sldMkLst>
        <pc:spChg chg="mod">
          <ac:chgData name="Krishna Kant Dubey" userId="cd28fa1e1902c48d" providerId="LiveId" clId="{1FA244CE-4C1D-4D01-A728-E561482858C2}" dt="2025-07-29T07:49:26.346" v="49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FA244CE-4C1D-4D01-A728-E561482858C2}" dt="2025-07-29T07:47:35.291" v="36" actId="113"/>
        <pc:sldMkLst>
          <pc:docMk/>
          <pc:sldMk cId="131540703" sldId="260"/>
        </pc:sldMkLst>
        <pc:spChg chg="mod">
          <ac:chgData name="Krishna Kant Dubey" userId="cd28fa1e1902c48d" providerId="LiveId" clId="{1FA244CE-4C1D-4D01-A728-E561482858C2}" dt="2025-07-29T07:47:35.291" v="36" actId="11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1FA244CE-4C1D-4D01-A728-E561482858C2}" dt="2025-07-29T07:43:34.925" v="2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1FA244CE-4C1D-4D01-A728-E561482858C2}" dt="2025-07-29T07:43:01.296" v="18" actId="1076"/>
          <ac:picMkLst>
            <pc:docMk/>
            <pc:sldMk cId="131540703" sldId="260"/>
            <ac:picMk id="9" creationId="{FA9653A5-7931-8721-C0FF-C3C586F4A8AD}"/>
          </ac:picMkLst>
        </pc:picChg>
      </pc:sldChg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Assessment of Source Code Quality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Assess source code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Metrics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Code coverage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Complexity analysis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Static code analysis </a:t>
            </a:r>
          </a:p>
          <a:p>
            <a:pPr lvl="1"/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Metrics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Code coverage</a:t>
            </a: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B48D2-9A9E-3E3B-A8E3-C9421CF3F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3DE45A-3796-B454-44E6-000D1AF8A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12FA239-5FDB-1A98-5724-4E274765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Complexity analysis</a:t>
            </a: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5595-9434-3A83-39E4-D91E4C91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9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95862-1F80-1BA9-B1A0-C57DFA31B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A5DF59-0321-84A9-2BA1-C63CC3066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04A948E-A521-B21F-DCC9-EB5E5855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Static code analysis </a:t>
            </a: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F47EA-5A0E-DC50-C1B4-764B30E1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135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Assessment of Source Code Quality</vt:lpstr>
      <vt:lpstr>Agenda</vt:lpstr>
      <vt:lpstr>      Metrics                  </vt:lpstr>
      <vt:lpstr>       Code coverage                   </vt:lpstr>
      <vt:lpstr>       Complexity analysis                   </vt:lpstr>
      <vt:lpstr>        Static code analysis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2025-07-29T08:09:07Z</dcterms:modified>
</cp:coreProperties>
</file>