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06.561" v="28" actId="207"/>
        <pc:sldMkLst>
          <pc:docMk/>
          <pc:sldMk cId="3330773394" sldId="262"/>
        </pc:sldMkLst>
        <pc:spChg chg="mod">
          <ac:chgData name="Krishna Kant Dubey" userId="cd28fa1e1902c48d" providerId="LiveId" clId="{0AF73799-139D-447B-9EC1-9B1C10F66229}" dt="2025-07-29T08:21:06.561" v="28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mod">
        <pc:chgData name="Krishna Kant Dubey" userId="cd28fa1e1902c48d" providerId="LiveId" clId="{6CDF137D-940E-42E3-9069-B8C01BA7ACF6}" dt="2025-07-29T07:53:02.435" v="5" actId="113"/>
        <pc:sldMkLst>
          <pc:docMk/>
          <pc:sldMk cId="1080327146" sldId="256"/>
        </pc:sldMkLst>
        <pc:spChg chg="mod">
          <ac:chgData name="Krishna Kant Dubey" userId="cd28fa1e1902c48d" providerId="LiveId" clId="{6CDF137D-940E-42E3-9069-B8C01BA7ACF6}" dt="2025-07-29T07:53:02.435" v="5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6CDF137D-940E-42E3-9069-B8C01BA7ACF6}" dt="2025-07-29T08:00:56.483" v="58" actId="207"/>
        <pc:sldMkLst>
          <pc:docMk/>
          <pc:sldMk cId="2701513036" sldId="259"/>
        </pc:sldMkLst>
        <pc:spChg chg="mod">
          <ac:chgData name="Krishna Kant Dubey" userId="cd28fa1e1902c48d" providerId="LiveId" clId="{6CDF137D-940E-42E3-9069-B8C01BA7ACF6}" dt="2025-07-29T08:00:56.483" v="5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6CDF137D-940E-42E3-9069-B8C01BA7ACF6}" dt="2025-07-29T07:57:06.338" v="48" actId="113"/>
        <pc:sldMkLst>
          <pc:docMk/>
          <pc:sldMk cId="131540703" sldId="260"/>
        </pc:sldMkLst>
        <pc:spChg chg="mod">
          <ac:chgData name="Krishna Kant Dubey" userId="cd28fa1e1902c48d" providerId="LiveId" clId="{6CDF137D-940E-42E3-9069-B8C01BA7ACF6}" dt="2025-07-29T07:57:06.338" v="48" actId="11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6CDF137D-940E-42E3-9069-B8C01BA7ACF6}" dt="2025-07-29T07:56:26.984" v="39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0:29.148" v="3" actId="20577"/>
        <pc:sldMkLst>
          <pc:docMk/>
          <pc:sldMk cId="1080327146" sldId="256"/>
        </pc:sldMkLst>
        <pc:spChg chg="mod">
          <ac:chgData name="Krishna Kant Dubey" userId="cd28fa1e1902c48d" providerId="LiveId" clId="{25E62933-C3EF-4578-816C-6C926F5EEA26}" dt="2025-07-28T14:10:29.148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E62933-C3EF-4578-816C-6C926F5EEA26}" dt="2025-07-28T14:14:06.946" v="85" actId="20577"/>
        <pc:sldMkLst>
          <pc:docMk/>
          <pc:sldMk cId="2701513036" sldId="259"/>
        </pc:sldMkLst>
        <pc:spChg chg="mod">
          <ac:chgData name="Krishna Kant Dubey" userId="cd28fa1e1902c48d" providerId="LiveId" clId="{25E62933-C3EF-4578-816C-6C926F5EEA26}" dt="2025-07-28T14:14:06.946" v="85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E62933-C3EF-4578-816C-6C926F5EEA26}" dt="2025-07-28T14:13:43.300" v="84" actId="207"/>
        <pc:sldMkLst>
          <pc:docMk/>
          <pc:sldMk cId="131540703" sldId="260"/>
        </pc:sldMkLst>
        <pc:spChg chg="mod">
          <ac:chgData name="Krishna Kant Dubey" userId="cd28fa1e1902c48d" providerId="LiveId" clId="{25E62933-C3EF-4578-816C-6C926F5EEA26}" dt="2025-07-28T14:13:43.300" v="84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01:59.156" v="3" actId="207"/>
        <pc:sldMkLst>
          <pc:docMk/>
          <pc:sldMk cId="1080327146" sldId="256"/>
        </pc:sldMkLst>
        <pc:spChg chg="mod">
          <ac:chgData name="Krishna Kant Dubey" userId="cd28fa1e1902c48d" providerId="LiveId" clId="{F712E32C-A266-4255-845B-9083D09A72C5}" dt="2025-07-29T06:01:59.156" v="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712E32C-A266-4255-845B-9083D09A72C5}" dt="2025-07-29T06:03:25.230" v="27" actId="207"/>
        <pc:sldMkLst>
          <pc:docMk/>
          <pc:sldMk cId="2701513036" sldId="259"/>
        </pc:sldMkLst>
        <pc:spChg chg="mod">
          <ac:chgData name="Krishna Kant Dubey" userId="cd28fa1e1902c48d" providerId="LiveId" clId="{F712E32C-A266-4255-845B-9083D09A72C5}" dt="2025-07-29T06:03:25.230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712E32C-A266-4255-845B-9083D09A72C5}" dt="2025-07-29T06:06:28.709" v="45" actId="207"/>
        <pc:sldMkLst>
          <pc:docMk/>
          <pc:sldMk cId="131540703" sldId="260"/>
        </pc:sldMkLst>
        <pc:spChg chg="mod">
          <ac:chgData name="Krishna Kant Dubey" userId="cd28fa1e1902c48d" providerId="LiveId" clId="{F712E32C-A266-4255-845B-9083D09A72C5}" dt="2025-07-29T06:06:28.709" v="45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712E32C-A266-4255-845B-9083D09A72C5}" dt="2025-07-29T06:03:57.978" v="3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25:20.723" v="4" actId="207"/>
        <pc:sldMkLst>
          <pc:docMk/>
          <pc:sldMk cId="1080327146" sldId="256"/>
        </pc:sldMkLst>
        <pc:spChg chg="mod">
          <ac:chgData name="Krishna Kant Dubey" userId="cd28fa1e1902c48d" providerId="LiveId" clId="{42F0AA50-E396-46B7-AF60-2EF058D956E3}" dt="2025-07-29T08:25:20.723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2F0AA50-E396-46B7-AF60-2EF058D956E3}" dt="2025-07-29T08:26:39.699" v="18" actId="207"/>
        <pc:sldMkLst>
          <pc:docMk/>
          <pc:sldMk cId="2701513036" sldId="259"/>
        </pc:sldMkLst>
        <pc:spChg chg="mod">
          <ac:chgData name="Krishna Kant Dubey" userId="cd28fa1e1902c48d" providerId="LiveId" clId="{42F0AA50-E396-46B7-AF60-2EF058D956E3}" dt="2025-07-29T08:26:39.699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2F0AA50-E396-46B7-AF60-2EF058D956E3}" dt="2025-07-29T08:31:30.863" v="23" actId="207"/>
        <pc:sldMkLst>
          <pc:docMk/>
          <pc:sldMk cId="131540703" sldId="260"/>
        </pc:sldMkLst>
        <pc:spChg chg="mod">
          <ac:chgData name="Krishna Kant Dubey" userId="cd28fa1e1902c48d" providerId="LiveId" clId="{42F0AA50-E396-46B7-AF60-2EF058D956E3}" dt="2025-07-29T08:31:30.863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4:06:47.597" v="22" actId="1076"/>
        <pc:sldMkLst>
          <pc:docMk/>
          <pc:sldMk cId="1080327146" sldId="256"/>
        </pc:sldMkLst>
        <pc:spChg chg="mod">
          <ac:chgData name="Krishna Kant Dubey" userId="cd28fa1e1902c48d" providerId="LiveId" clId="{70B10003-C22B-4FA5-A27D-4DCE16530FCD}" dt="2025-07-28T13:43:44.090" v="5" actId="20577"/>
          <ac:spMkLst>
            <pc:docMk/>
            <pc:sldMk cId="1080327146" sldId="256"/>
            <ac:spMk id="12" creationId="{941B6D05-14FE-733C-BADE-E07A8CDD1589}"/>
          </ac:spMkLst>
        </pc:spChg>
        <pc:picChg chg="mod">
          <ac:chgData name="Krishna Kant Dubey" userId="cd28fa1e1902c48d" providerId="LiveId" clId="{70B10003-C22B-4FA5-A27D-4DCE16530FCD}" dt="2025-07-28T14:06:47.597" v="22" actId="1076"/>
          <ac:picMkLst>
            <pc:docMk/>
            <pc:sldMk cId="1080327146" sldId="256"/>
            <ac:picMk id="9" creationId="{00F93E9A-0455-9CB7-EECE-7759274B6417}"/>
          </ac:picMkLst>
        </pc:picChg>
      </pc:sldChg>
      <pc:sldChg chg="modSp mod">
        <pc:chgData name="Krishna Kant Dubey" userId="cd28fa1e1902c48d" providerId="LiveId" clId="{70B10003-C22B-4FA5-A27D-4DCE16530FCD}" dt="2025-07-28T13:45:19.606" v="13" actId="313"/>
        <pc:sldMkLst>
          <pc:docMk/>
          <pc:sldMk cId="2701513036" sldId="259"/>
        </pc:sldMkLst>
        <pc:spChg chg="mod">
          <ac:chgData name="Krishna Kant Dubey" userId="cd28fa1e1902c48d" providerId="LiveId" clId="{70B10003-C22B-4FA5-A27D-4DCE16530FCD}" dt="2025-07-28T13:45:19.606" v="13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0B10003-C22B-4FA5-A27D-4DCE16530FCD}" dt="2025-07-28T13:45:39.204" v="16" actId="207"/>
        <pc:sldMkLst>
          <pc:docMk/>
          <pc:sldMk cId="131540703" sldId="260"/>
        </pc:sldMkLst>
        <pc:spChg chg="mod">
          <ac:chgData name="Krishna Kant Dubey" userId="cd28fa1e1902c48d" providerId="LiveId" clId="{70B10003-C22B-4FA5-A27D-4DCE16530FCD}" dt="2025-07-28T13:45:39.204" v="1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6:47.744" v="42" actId="20577"/>
        <pc:sldMkLst>
          <pc:docMk/>
          <pc:sldMk cId="3330773394" sldId="262"/>
        </pc:sldMkLst>
        <pc:spChg chg="mod">
          <ac:chgData name="Krishna Kant Dubey" userId="cd28fa1e1902c48d" providerId="LiveId" clId="{D8323300-CCD8-4A40-B81E-58938F5AC3A9}" dt="2025-07-29T08:06:47.744" v="42" actId="20577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D8323300-CCD8-4A40-B81E-58938F5AC3A9}" dt="2025-07-29T08:06:45.423" v="41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Creating Staging/ Testing </a:t>
            </a:r>
            <a:br>
              <a:rPr lang="en-US" sz="6000" b="1" dirty="0">
                <a:solidFill>
                  <a:srgbClr val="C00000"/>
                </a:solidFill>
              </a:rPr>
            </a:br>
            <a:r>
              <a:rPr lang="en-US" sz="6000" b="1" dirty="0">
                <a:solidFill>
                  <a:srgbClr val="C00000"/>
                </a:solidFill>
              </a:rPr>
              <a:t>Environments for Production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Establish staging environments</a:t>
            </a:r>
          </a:p>
          <a:p>
            <a:r>
              <a:rPr lang="en-IN" b="1" dirty="0">
                <a:solidFill>
                  <a:srgbClr val="002060"/>
                </a:solidFill>
              </a:rPr>
              <a:t>Validate changes</a:t>
            </a:r>
          </a:p>
          <a:p>
            <a:pPr lvl="1"/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Establish staging environments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Validate changes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83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Creating Staging/ Testing  Environments for Production</vt:lpstr>
      <vt:lpstr>Agenda</vt:lpstr>
      <vt:lpstr>        Establish staging environments                    </vt:lpstr>
      <vt:lpstr>         Validate changes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2025-07-29T08:32:46Z</dcterms:modified>
</cp:coreProperties>
</file>