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mod">
        <pc:chgData name="Krishna Kant Dubey" userId="cd28fa1e1902c48d" providerId="LiveId" clId="{77EEA0B9-FDDC-4051-AECC-23345690A1F5}" dt="2025-07-29T08:46:37.355" v="30" actId="20577"/>
        <pc:sldMkLst>
          <pc:docMk/>
          <pc:sldMk cId="1080327146" sldId="256"/>
        </pc:sldMkLst>
        <pc:spChg chg="mod">
          <ac:chgData name="Krishna Kant Dubey" userId="cd28fa1e1902c48d" providerId="LiveId" clId="{77EEA0B9-FDDC-4051-AECC-23345690A1F5}" dt="2025-07-29T08:46:37.355" v="30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7EEA0B9-FDDC-4051-AECC-23345690A1F5}" dt="2025-07-29T08:42:42.157" v="18" actId="207"/>
        <pc:sldMkLst>
          <pc:docMk/>
          <pc:sldMk cId="2701513036" sldId="259"/>
        </pc:sldMkLst>
        <pc:spChg chg="mod">
          <ac:chgData name="Krishna Kant Dubey" userId="cd28fa1e1902c48d" providerId="LiveId" clId="{77EEA0B9-FDDC-4051-AECC-23345690A1F5}" dt="2025-07-29T08:42:42.157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7EEA0B9-FDDC-4051-AECC-23345690A1F5}" dt="2025-07-29T08:43:32.187" v="23" actId="207"/>
        <pc:sldMkLst>
          <pc:docMk/>
          <pc:sldMk cId="131540703" sldId="260"/>
        </pc:sldMkLst>
        <pc:spChg chg="mod">
          <ac:chgData name="Krishna Kant Dubey" userId="cd28fa1e1902c48d" providerId="LiveId" clId="{77EEA0B9-FDDC-4051-AECC-23345690A1F5}" dt="2025-07-29T08:43:32.187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7EEA0B9-FDDC-4051-AECC-23345690A1F5}" dt="2025-07-29T08:43:38.572" v="24" actId="207"/>
        <pc:sldMkLst>
          <pc:docMk/>
          <pc:sldMk cId="3330773394" sldId="262"/>
        </pc:sldMkLst>
        <pc:spChg chg="mod">
          <ac:chgData name="Krishna Kant Dubey" userId="cd28fa1e1902c48d" providerId="LiveId" clId="{77EEA0B9-FDDC-4051-AECC-23345690A1F5}" dt="2025-07-29T08:43:38.57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Utilizing Version Control Systems</a:t>
            </a:r>
            <a:br>
              <a:rPr lang="en-US" sz="6000" b="1" dirty="0">
                <a:solidFill>
                  <a:srgbClr val="C00000"/>
                </a:solidFill>
              </a:rPr>
            </a:br>
            <a:r>
              <a:rPr lang="en-US" sz="6000" b="1" dirty="0">
                <a:solidFill>
                  <a:srgbClr val="C00000"/>
                </a:solidFill>
              </a:rPr>
              <a:t>(Git)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Employ Git for version control</a:t>
            </a:r>
          </a:p>
          <a:p>
            <a:r>
              <a:rPr lang="en-IN" b="1" dirty="0">
                <a:solidFill>
                  <a:srgbClr val="002060"/>
                </a:solidFill>
              </a:rPr>
              <a:t>Code review</a:t>
            </a:r>
          </a:p>
          <a:p>
            <a:r>
              <a:rPr lang="en-US" b="1" dirty="0">
                <a:solidFill>
                  <a:srgbClr val="002060"/>
                </a:solidFill>
              </a:rPr>
              <a:t>Version tracking across distributed teams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Employ Git for version control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Code review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Version tracking across distributed teams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135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Utilizing Version Control Systems (Git)</vt:lpstr>
      <vt:lpstr>Agenda</vt:lpstr>
      <vt:lpstr>         Employ Git for version control                     </vt:lpstr>
      <vt:lpstr>          Code review                      </vt:lpstr>
      <vt:lpstr>           Version tracking across distributed teams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2025-07-29T08:46:59Z</dcterms:modified>
</cp:coreProperties>
</file>